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1264" r:id="rId2"/>
    <p:sldId id="435" r:id="rId3"/>
    <p:sldId id="437" r:id="rId4"/>
    <p:sldId id="431" r:id="rId5"/>
    <p:sldId id="1198" r:id="rId6"/>
    <p:sldId id="1199" r:id="rId7"/>
    <p:sldId id="462" r:id="rId8"/>
    <p:sldId id="420" r:id="rId9"/>
    <p:sldId id="802" r:id="rId10"/>
    <p:sldId id="957" r:id="rId11"/>
    <p:sldId id="920" r:id="rId12"/>
    <p:sldId id="921" r:id="rId13"/>
  </p:sldIdLst>
  <p:sldSz cx="7772400" cy="10058400"/>
  <p:notesSz cx="7102475" cy="938847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9CD9"/>
    <a:srgbClr val="898DD3"/>
    <a:srgbClr val="9148C8"/>
    <a:srgbClr val="DAB0F2"/>
    <a:srgbClr val="E1CAB1"/>
    <a:srgbClr val="C69C6D"/>
    <a:srgbClr val="2AEEDB"/>
    <a:srgbClr val="B6FFFD"/>
    <a:srgbClr val="F15598"/>
    <a:srgbClr val="A7E1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70" autoAdjust="0"/>
    <p:restoredTop sz="94660"/>
  </p:normalViewPr>
  <p:slideViewPr>
    <p:cSldViewPr snapToGrid="0">
      <p:cViewPr varScale="1">
        <p:scale>
          <a:sx n="77" d="100"/>
          <a:sy n="77" d="100"/>
        </p:scale>
        <p:origin x="2742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930" y="1646133"/>
            <a:ext cx="6606540" cy="3501813"/>
          </a:xfrm>
        </p:spPr>
        <p:txBody>
          <a:bodyPr anchor="b"/>
          <a:lstStyle>
            <a:lvl1pPr algn="ctr">
              <a:defRPr sz="5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550" y="5282989"/>
            <a:ext cx="5829300" cy="2428451"/>
          </a:xfrm>
        </p:spPr>
        <p:txBody>
          <a:bodyPr/>
          <a:lstStyle>
            <a:lvl1pPr marL="0" indent="0" algn="ctr">
              <a:buNone/>
              <a:defRPr sz="2040"/>
            </a:lvl1pPr>
            <a:lvl2pPr marL="388620" indent="0" algn="ctr">
              <a:buNone/>
              <a:defRPr sz="1700"/>
            </a:lvl2pPr>
            <a:lvl3pPr marL="777240" indent="0" algn="ctr">
              <a:buNone/>
              <a:defRPr sz="1530"/>
            </a:lvl3pPr>
            <a:lvl4pPr marL="1165860" indent="0" algn="ctr">
              <a:buNone/>
              <a:defRPr sz="1360"/>
            </a:lvl4pPr>
            <a:lvl5pPr marL="1554480" indent="0" algn="ctr">
              <a:buNone/>
              <a:defRPr sz="1360"/>
            </a:lvl5pPr>
            <a:lvl6pPr marL="1943100" indent="0" algn="ctr">
              <a:buNone/>
              <a:defRPr sz="1360"/>
            </a:lvl6pPr>
            <a:lvl7pPr marL="2331720" indent="0" algn="ctr">
              <a:buNone/>
              <a:defRPr sz="1360"/>
            </a:lvl7pPr>
            <a:lvl8pPr marL="2720340" indent="0" algn="ctr">
              <a:buNone/>
              <a:defRPr sz="1360"/>
            </a:lvl8pPr>
            <a:lvl9pPr marL="3108960" indent="0" algn="ctr">
              <a:buNone/>
              <a:defRPr sz="13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0A80-4C8A-4650-ADC8-235F67A91CD9}" type="datetimeFigureOut">
              <a:rPr lang="en-US" smtClean="0"/>
              <a:t>1/23/2024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0B66B-EC26-46E3-B11A-0E91D44C8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4932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0A80-4C8A-4650-ADC8-235F67A91CD9}" type="datetimeFigureOut">
              <a:rPr lang="en-US" smtClean="0"/>
              <a:t>1/23/2024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0B66B-EC26-46E3-B11A-0E91D44C8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85085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2124" y="535517"/>
            <a:ext cx="1675924" cy="852402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353" y="535517"/>
            <a:ext cx="4930616" cy="852402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0A80-4C8A-4650-ADC8-235F67A91CD9}" type="datetimeFigureOut">
              <a:rPr lang="en-US" smtClean="0"/>
              <a:t>1/23/2024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0B66B-EC26-46E3-B11A-0E91D44C8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69090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0A80-4C8A-4650-ADC8-235F67A91CD9}" type="datetimeFigureOut">
              <a:rPr lang="en-US" smtClean="0"/>
              <a:t>1/23/2024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0B66B-EC26-46E3-B11A-0E91D44C8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19146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05" y="2507618"/>
            <a:ext cx="6703695" cy="4184014"/>
          </a:xfrm>
        </p:spPr>
        <p:txBody>
          <a:bodyPr anchor="b"/>
          <a:lstStyle>
            <a:lvl1pPr>
              <a:defRPr sz="5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05" y="6731215"/>
            <a:ext cx="6703695" cy="2200274"/>
          </a:xfrm>
        </p:spPr>
        <p:txBody>
          <a:bodyPr/>
          <a:lstStyle>
            <a:lvl1pPr marL="0" indent="0">
              <a:buNone/>
              <a:defRPr sz="2040">
                <a:solidFill>
                  <a:schemeClr val="tx1"/>
                </a:solidFill>
              </a:defRPr>
            </a:lvl1pPr>
            <a:lvl2pPr marL="38862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2pPr>
            <a:lvl3pPr marL="777240" indent="0">
              <a:buNone/>
              <a:defRPr sz="1530">
                <a:solidFill>
                  <a:schemeClr val="tx1">
                    <a:tint val="75000"/>
                  </a:schemeClr>
                </a:solidFill>
              </a:defRPr>
            </a:lvl3pPr>
            <a:lvl4pPr marL="116586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448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1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172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034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0896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0A80-4C8A-4650-ADC8-235F67A91CD9}" type="datetimeFigureOut">
              <a:rPr lang="en-US" smtClean="0"/>
              <a:t>1/23/2024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0B66B-EC26-46E3-B11A-0E91D44C8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87826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353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4778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0A80-4C8A-4650-ADC8-235F67A91CD9}" type="datetimeFigureOut">
              <a:rPr lang="en-US" smtClean="0"/>
              <a:t>1/23/2024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0B66B-EC26-46E3-B11A-0E91D44C8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43275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535519"/>
            <a:ext cx="6703695" cy="194415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366" y="2465706"/>
            <a:ext cx="3288089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366" y="3674110"/>
            <a:ext cx="3288089" cy="54040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4778" y="2465706"/>
            <a:ext cx="3304282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4778" y="3674110"/>
            <a:ext cx="3304282" cy="54040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0A80-4C8A-4650-ADC8-235F67A91CD9}" type="datetimeFigureOut">
              <a:rPr lang="en-US" smtClean="0"/>
              <a:t>1/23/2024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0B66B-EC26-46E3-B11A-0E91D44C8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87466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0A80-4C8A-4650-ADC8-235F67A91CD9}" type="datetimeFigureOut">
              <a:rPr lang="en-US" smtClean="0"/>
              <a:t>1/23/2024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0B66B-EC26-46E3-B11A-0E91D44C8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01452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0A80-4C8A-4650-ADC8-235F67A91CD9}" type="datetimeFigureOut">
              <a:rPr lang="en-US" smtClean="0"/>
              <a:t>1/23/2024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0B66B-EC26-46E3-B11A-0E91D44C8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14774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4282" y="1448226"/>
            <a:ext cx="3934778" cy="7147983"/>
          </a:xfrm>
        </p:spPr>
        <p:txBody>
          <a:bodyPr/>
          <a:lstStyle>
            <a:lvl1pPr>
              <a:defRPr sz="2720"/>
            </a:lvl1pPr>
            <a:lvl2pPr>
              <a:defRPr sz="2380"/>
            </a:lvl2pPr>
            <a:lvl3pPr>
              <a:defRPr sz="204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0A80-4C8A-4650-ADC8-235F67A91CD9}" type="datetimeFigureOut">
              <a:rPr lang="en-US" smtClean="0"/>
              <a:t>1/23/2024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0B66B-EC26-46E3-B11A-0E91D44C8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2576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4282" y="1448226"/>
            <a:ext cx="3934778" cy="7147983"/>
          </a:xfrm>
        </p:spPr>
        <p:txBody>
          <a:bodyPr anchor="t"/>
          <a:lstStyle>
            <a:lvl1pPr marL="0" indent="0">
              <a:buNone/>
              <a:defRPr sz="2720"/>
            </a:lvl1pPr>
            <a:lvl2pPr marL="388620" indent="0">
              <a:buNone/>
              <a:defRPr sz="2380"/>
            </a:lvl2pPr>
            <a:lvl3pPr marL="777240" indent="0">
              <a:buNone/>
              <a:defRPr sz="2040"/>
            </a:lvl3pPr>
            <a:lvl4pPr marL="1165860" indent="0">
              <a:buNone/>
              <a:defRPr sz="1700"/>
            </a:lvl4pPr>
            <a:lvl5pPr marL="1554480" indent="0">
              <a:buNone/>
              <a:defRPr sz="1700"/>
            </a:lvl5pPr>
            <a:lvl6pPr marL="1943100" indent="0">
              <a:buNone/>
              <a:defRPr sz="1700"/>
            </a:lvl6pPr>
            <a:lvl7pPr marL="2331720" indent="0">
              <a:buNone/>
              <a:defRPr sz="1700"/>
            </a:lvl7pPr>
            <a:lvl8pPr marL="2720340" indent="0">
              <a:buNone/>
              <a:defRPr sz="1700"/>
            </a:lvl8pPr>
            <a:lvl9pPr marL="3108960" indent="0">
              <a:buNone/>
              <a:defRPr sz="17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ED0A80-4C8A-4650-ADC8-235F67A91CD9}" type="datetimeFigureOut">
              <a:rPr lang="en-US" smtClean="0"/>
              <a:t>1/23/2024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0B66B-EC26-46E3-B11A-0E91D44C8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52271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353" y="535519"/>
            <a:ext cx="6703695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353" y="2677584"/>
            <a:ext cx="6703695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ED0A80-4C8A-4650-ADC8-235F67A91CD9}" type="datetimeFigureOut">
              <a:rPr lang="en-US" smtClean="0"/>
              <a:t>1/23/2024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60B66B-EC26-46E3-B11A-0E91D44C8F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62841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77240" rtl="0" eaLnBrk="1" latinLnBrk="0" hangingPunct="1">
        <a:lnSpc>
          <a:spcPct val="90000"/>
        </a:lnSpc>
        <a:spcBef>
          <a:spcPct val="0"/>
        </a:spcBef>
        <a:buNone/>
        <a:defRPr sz="37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10" indent="-194310" algn="l" defTabSz="777240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sz="2380" kern="1200">
          <a:solidFill>
            <a:schemeClr val="tx1"/>
          </a:solidFill>
          <a:latin typeface="+mn-lt"/>
          <a:ea typeface="+mn-ea"/>
          <a:cs typeface="+mn-cs"/>
        </a:defRPr>
      </a:lvl1pPr>
      <a:lvl2pPr marL="5829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1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74879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213741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5260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9146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3032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1pPr>
      <a:lvl2pPr marL="3886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3pPr>
      <a:lvl4pPr marL="11658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194310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3317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7203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3" Type="http://schemas.openxmlformats.org/officeDocument/2006/relationships/tags" Target="../tags/tag3.xml"/><Relationship Id="rId21" Type="http://schemas.openxmlformats.org/officeDocument/2006/relationships/tags" Target="../tags/tag21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0" Type="http://schemas.openxmlformats.org/officeDocument/2006/relationships/tags" Target="../tags/tag20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23" Type="http://schemas.openxmlformats.org/officeDocument/2006/relationships/image" Target="../media/image1.PNG"/><Relationship Id="rId10" Type="http://schemas.openxmlformats.org/officeDocument/2006/relationships/tags" Target="../tags/tag10.xml"/><Relationship Id="rId19" Type="http://schemas.openxmlformats.org/officeDocument/2006/relationships/tags" Target="../tags/tag19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178.xml"/><Relationship Id="rId13" Type="http://schemas.openxmlformats.org/officeDocument/2006/relationships/image" Target="../media/image12.png"/><Relationship Id="rId18" Type="http://schemas.openxmlformats.org/officeDocument/2006/relationships/hyperlink" Target="https://www.teacherspayteachers.com/Product/Social-Emotional-Learning-Curriculum-BUNDLE-6352263" TargetMode="External"/><Relationship Id="rId3" Type="http://schemas.openxmlformats.org/officeDocument/2006/relationships/tags" Target="../tags/tag173.xml"/><Relationship Id="rId21" Type="http://schemas.openxmlformats.org/officeDocument/2006/relationships/image" Target="../media/image15.png"/><Relationship Id="rId7" Type="http://schemas.openxmlformats.org/officeDocument/2006/relationships/tags" Target="../tags/tag177.xml"/><Relationship Id="rId12" Type="http://schemas.openxmlformats.org/officeDocument/2006/relationships/hyperlink" Target="https://www.teacherspayteachers.com/Product/Character-Education-Vol-1-BUNDLE-8048523" TargetMode="External"/><Relationship Id="rId17" Type="http://schemas.openxmlformats.org/officeDocument/2006/relationships/image" Target="../media/image13.png"/><Relationship Id="rId25" Type="http://schemas.openxmlformats.org/officeDocument/2006/relationships/image" Target="../media/image17.png"/><Relationship Id="rId2" Type="http://schemas.openxmlformats.org/officeDocument/2006/relationships/tags" Target="../tags/tag172.xml"/><Relationship Id="rId16" Type="http://schemas.openxmlformats.org/officeDocument/2006/relationships/hyperlink" Target="https://www.teacherspayteachers.com/Product/Kindness-Character-Education-Social-Emotional-Learning-activities-6453725" TargetMode="External"/><Relationship Id="rId20" Type="http://schemas.openxmlformats.org/officeDocument/2006/relationships/hyperlink" Target="https://www.teacherspayteachers.com/Product/Stress-Management-Group-Counseling-Curriculum-10253550" TargetMode="External"/><Relationship Id="rId1" Type="http://schemas.openxmlformats.org/officeDocument/2006/relationships/tags" Target="../tags/tag171.xml"/><Relationship Id="rId6" Type="http://schemas.openxmlformats.org/officeDocument/2006/relationships/tags" Target="../tags/tag176.xml"/><Relationship Id="rId11" Type="http://schemas.openxmlformats.org/officeDocument/2006/relationships/image" Target="../media/image11.PNG"/><Relationship Id="rId24" Type="http://schemas.openxmlformats.org/officeDocument/2006/relationships/hyperlink" Target="https://www.teacherspayteachers.com/Product/Career-Town-for-Google-Slides-Distance-Learning-6713291" TargetMode="External"/><Relationship Id="rId5" Type="http://schemas.openxmlformats.org/officeDocument/2006/relationships/tags" Target="../tags/tag175.xml"/><Relationship Id="rId15" Type="http://schemas.openxmlformats.org/officeDocument/2006/relationships/hyperlink" Target="https://counselorcollab.com/" TargetMode="External"/><Relationship Id="rId23" Type="http://schemas.openxmlformats.org/officeDocument/2006/relationships/image" Target="../media/image16.png"/><Relationship Id="rId10" Type="http://schemas.openxmlformats.org/officeDocument/2006/relationships/slideLayout" Target="../slideLayouts/slideLayout1.xml"/><Relationship Id="rId19" Type="http://schemas.openxmlformats.org/officeDocument/2006/relationships/image" Target="../media/image14.png"/><Relationship Id="rId4" Type="http://schemas.openxmlformats.org/officeDocument/2006/relationships/tags" Target="../tags/tag174.xml"/><Relationship Id="rId9" Type="http://schemas.openxmlformats.org/officeDocument/2006/relationships/tags" Target="../tags/tag179.xml"/><Relationship Id="rId14" Type="http://schemas.openxmlformats.org/officeDocument/2006/relationships/hyperlink" Target="https://heartandmindteaching.com/" TargetMode="External"/><Relationship Id="rId22" Type="http://schemas.openxmlformats.org/officeDocument/2006/relationships/hyperlink" Target="https://www.teacherspayteachers.com/Product/Small-Group-Counseling-Curriculum-BUNDLE-6296612" TargetMode="Externa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187.xml"/><Relationship Id="rId13" Type="http://schemas.openxmlformats.org/officeDocument/2006/relationships/tags" Target="../tags/tag192.xml"/><Relationship Id="rId18" Type="http://schemas.microsoft.com/office/2007/relationships/hdphoto" Target="../media/hdphoto2.wdp"/><Relationship Id="rId26" Type="http://schemas.openxmlformats.org/officeDocument/2006/relationships/image" Target="../media/image22.png"/><Relationship Id="rId3" Type="http://schemas.openxmlformats.org/officeDocument/2006/relationships/tags" Target="../tags/tag182.xml"/><Relationship Id="rId21" Type="http://schemas.microsoft.com/office/2007/relationships/hdphoto" Target="../media/hdphoto3.wdp"/><Relationship Id="rId7" Type="http://schemas.openxmlformats.org/officeDocument/2006/relationships/tags" Target="../tags/tag186.xml"/><Relationship Id="rId12" Type="http://schemas.openxmlformats.org/officeDocument/2006/relationships/tags" Target="../tags/tag191.xml"/><Relationship Id="rId17" Type="http://schemas.openxmlformats.org/officeDocument/2006/relationships/image" Target="../media/image19.png"/><Relationship Id="rId25" Type="http://schemas.openxmlformats.org/officeDocument/2006/relationships/hyperlink" Target="https://www.facebook.com/HeartandMindTeaching/" TargetMode="External"/><Relationship Id="rId33" Type="http://schemas.openxmlformats.org/officeDocument/2006/relationships/image" Target="../media/image24.png"/><Relationship Id="rId2" Type="http://schemas.openxmlformats.org/officeDocument/2006/relationships/tags" Target="../tags/tag181.xml"/><Relationship Id="rId16" Type="http://schemas.openxmlformats.org/officeDocument/2006/relationships/hyperlink" Target="http://www.pinterest.com/HeartMindTeach" TargetMode="External"/><Relationship Id="rId20" Type="http://schemas.openxmlformats.org/officeDocument/2006/relationships/image" Target="../media/image20.png"/><Relationship Id="rId29" Type="http://schemas.openxmlformats.org/officeDocument/2006/relationships/image" Target="../media/image23.png"/><Relationship Id="rId1" Type="http://schemas.openxmlformats.org/officeDocument/2006/relationships/tags" Target="../tags/tag180.xml"/><Relationship Id="rId6" Type="http://schemas.openxmlformats.org/officeDocument/2006/relationships/tags" Target="../tags/tag185.xml"/><Relationship Id="rId11" Type="http://schemas.openxmlformats.org/officeDocument/2006/relationships/tags" Target="../tags/tag190.xml"/><Relationship Id="rId24" Type="http://schemas.microsoft.com/office/2007/relationships/hdphoto" Target="../media/hdphoto4.wdp"/><Relationship Id="rId32" Type="http://schemas.openxmlformats.org/officeDocument/2006/relationships/hyperlink" Target="https://heartandmindteaching.com/join-for-access-to-exclusive-freebies" TargetMode="External"/><Relationship Id="rId5" Type="http://schemas.openxmlformats.org/officeDocument/2006/relationships/tags" Target="../tags/tag184.xml"/><Relationship Id="rId15" Type="http://schemas.openxmlformats.org/officeDocument/2006/relationships/image" Target="../media/image18.PNG"/><Relationship Id="rId23" Type="http://schemas.openxmlformats.org/officeDocument/2006/relationships/image" Target="../media/image21.png"/><Relationship Id="rId28" Type="http://schemas.openxmlformats.org/officeDocument/2006/relationships/hyperlink" Target="http://heartandmindteaching.com/" TargetMode="External"/><Relationship Id="rId10" Type="http://schemas.openxmlformats.org/officeDocument/2006/relationships/tags" Target="../tags/tag189.xml"/><Relationship Id="rId19" Type="http://schemas.openxmlformats.org/officeDocument/2006/relationships/hyperlink" Target="https://www.teacherspayteachers.com/Store/Heart-And-Mind-Teaching" TargetMode="External"/><Relationship Id="rId31" Type="http://schemas.openxmlformats.org/officeDocument/2006/relationships/hyperlink" Target="https://www.teacherspayteachers.com/Sellers-Im-Following/Add/Heart-And-Mind-Teaching" TargetMode="External"/><Relationship Id="rId4" Type="http://schemas.openxmlformats.org/officeDocument/2006/relationships/tags" Target="../tags/tag183.xml"/><Relationship Id="rId9" Type="http://schemas.openxmlformats.org/officeDocument/2006/relationships/tags" Target="../tags/tag188.xml"/><Relationship Id="rId14" Type="http://schemas.openxmlformats.org/officeDocument/2006/relationships/slideLayout" Target="../slideLayouts/slideLayout1.xml"/><Relationship Id="rId22" Type="http://schemas.openxmlformats.org/officeDocument/2006/relationships/hyperlink" Target="https://www.instagram.com/heartandmindteaching/" TargetMode="External"/><Relationship Id="rId27" Type="http://schemas.microsoft.com/office/2007/relationships/hdphoto" Target="../media/hdphoto5.wdp"/><Relationship Id="rId30" Type="http://schemas.microsoft.com/office/2007/relationships/hdphoto" Target="../media/hdphoto6.wdp"/></Relationships>
</file>

<file path=ppt/slides/_rels/slide12.xml.rels><?xml version="1.0" encoding="UTF-8" standalone="yes"?>
<Relationships xmlns="http://schemas.openxmlformats.org/package/2006/relationships"><Relationship Id="rId13" Type="http://schemas.openxmlformats.org/officeDocument/2006/relationships/tags" Target="../tags/tag205.xml"/><Relationship Id="rId18" Type="http://schemas.openxmlformats.org/officeDocument/2006/relationships/tags" Target="../tags/tag210.xml"/><Relationship Id="rId26" Type="http://schemas.openxmlformats.org/officeDocument/2006/relationships/image" Target="../media/image27.png"/><Relationship Id="rId39" Type="http://schemas.openxmlformats.org/officeDocument/2006/relationships/image" Target="../media/image34.jpg"/><Relationship Id="rId21" Type="http://schemas.openxmlformats.org/officeDocument/2006/relationships/slideLayout" Target="../slideLayouts/slideLayout1.xml"/><Relationship Id="rId34" Type="http://schemas.openxmlformats.org/officeDocument/2006/relationships/image" Target="../media/image31.jpg"/><Relationship Id="rId42" Type="http://schemas.openxmlformats.org/officeDocument/2006/relationships/hyperlink" Target="https://www.teacherspayteachers.com/Store/Educlips" TargetMode="External"/><Relationship Id="rId47" Type="http://schemas.openxmlformats.org/officeDocument/2006/relationships/image" Target="../media/image38.png"/><Relationship Id="rId50" Type="http://schemas.openxmlformats.org/officeDocument/2006/relationships/hyperlink" Target="https://www.teacherspayteachers.com/Store/Pigknit-Clipart" TargetMode="External"/><Relationship Id="rId55" Type="http://schemas.openxmlformats.org/officeDocument/2006/relationships/image" Target="../media/image42.jpg"/><Relationship Id="rId7" Type="http://schemas.openxmlformats.org/officeDocument/2006/relationships/tags" Target="../tags/tag199.xml"/><Relationship Id="rId2" Type="http://schemas.openxmlformats.org/officeDocument/2006/relationships/tags" Target="../tags/tag194.xml"/><Relationship Id="rId16" Type="http://schemas.openxmlformats.org/officeDocument/2006/relationships/tags" Target="../tags/tag208.xml"/><Relationship Id="rId20" Type="http://schemas.openxmlformats.org/officeDocument/2006/relationships/tags" Target="../tags/tag212.xml"/><Relationship Id="rId29" Type="http://schemas.openxmlformats.org/officeDocument/2006/relationships/hyperlink" Target="https://www.teacherspayteachers.com/Store/Kaitlynn-Albani" TargetMode="External"/><Relationship Id="rId41" Type="http://schemas.openxmlformats.org/officeDocument/2006/relationships/image" Target="../media/image35.jpg"/><Relationship Id="rId54" Type="http://schemas.openxmlformats.org/officeDocument/2006/relationships/hyperlink" Target="https://www.teacherspayteachers.com/Store/P4-Clips-Trioriginals" TargetMode="External"/><Relationship Id="rId1" Type="http://schemas.openxmlformats.org/officeDocument/2006/relationships/tags" Target="../tags/tag193.xml"/><Relationship Id="rId6" Type="http://schemas.openxmlformats.org/officeDocument/2006/relationships/tags" Target="../tags/tag198.xml"/><Relationship Id="rId11" Type="http://schemas.openxmlformats.org/officeDocument/2006/relationships/tags" Target="../tags/tag203.xml"/><Relationship Id="rId24" Type="http://schemas.openxmlformats.org/officeDocument/2006/relationships/image" Target="../media/image26.jpg"/><Relationship Id="rId32" Type="http://schemas.openxmlformats.org/officeDocument/2006/relationships/image" Target="../media/image30.png"/><Relationship Id="rId37" Type="http://schemas.openxmlformats.org/officeDocument/2006/relationships/image" Target="../media/image33.png"/><Relationship Id="rId40" Type="http://schemas.openxmlformats.org/officeDocument/2006/relationships/hyperlink" Target="https://www.teacherspayteachers.com/Store/Rainbow-Sprinkle-Studio-Sasha-Mitten" TargetMode="External"/><Relationship Id="rId45" Type="http://schemas.openxmlformats.org/officeDocument/2006/relationships/image" Target="../media/image37.jpg"/><Relationship Id="rId53" Type="http://schemas.openxmlformats.org/officeDocument/2006/relationships/image" Target="../media/image41.jpg"/><Relationship Id="rId58" Type="http://schemas.openxmlformats.org/officeDocument/2006/relationships/hyperlink" Target="https://www.teacherspayteachers.com/Store/Lesson-Launch" TargetMode="External"/><Relationship Id="rId5" Type="http://schemas.openxmlformats.org/officeDocument/2006/relationships/tags" Target="../tags/tag197.xml"/><Relationship Id="rId15" Type="http://schemas.openxmlformats.org/officeDocument/2006/relationships/tags" Target="../tags/tag207.xml"/><Relationship Id="rId23" Type="http://schemas.openxmlformats.org/officeDocument/2006/relationships/hyperlink" Target="https://www.etsy.com/shop/AnimadDesign?ref=simple-shop-header-name&amp;listing_id=841847343" TargetMode="External"/><Relationship Id="rId28" Type="http://schemas.openxmlformats.org/officeDocument/2006/relationships/image" Target="../media/image28.jpg"/><Relationship Id="rId36" Type="http://schemas.openxmlformats.org/officeDocument/2006/relationships/hyperlink" Target="https://www.teacherspayteachers.com/Store/Golly-Miss-Mollie" TargetMode="External"/><Relationship Id="rId49" Type="http://schemas.openxmlformats.org/officeDocument/2006/relationships/image" Target="../media/image39.png"/><Relationship Id="rId57" Type="http://schemas.openxmlformats.org/officeDocument/2006/relationships/image" Target="../media/image43.jpg"/><Relationship Id="rId61" Type="http://schemas.openxmlformats.org/officeDocument/2006/relationships/image" Target="../media/image45.png"/><Relationship Id="rId10" Type="http://schemas.openxmlformats.org/officeDocument/2006/relationships/tags" Target="../tags/tag202.xml"/><Relationship Id="rId19" Type="http://schemas.openxmlformats.org/officeDocument/2006/relationships/tags" Target="../tags/tag211.xml"/><Relationship Id="rId31" Type="http://schemas.openxmlformats.org/officeDocument/2006/relationships/hyperlink" Target="https://www.teacherspayteachers.com/Store/Kimberly-Geswein-Fonts" TargetMode="External"/><Relationship Id="rId44" Type="http://schemas.openxmlformats.org/officeDocument/2006/relationships/hyperlink" Target="https://www.teacherspayteachers.com/Store/Teacher-Karma" TargetMode="External"/><Relationship Id="rId52" Type="http://schemas.openxmlformats.org/officeDocument/2006/relationships/hyperlink" Target="https://www.teacherspayteachers.com/Store/Zip-a-dee-doo-dah-Designs" TargetMode="External"/><Relationship Id="rId60" Type="http://schemas.openxmlformats.org/officeDocument/2006/relationships/hyperlink" Target="https://www.teacherspayteachers.com/Store/Sarah-Pecorino-Illustration" TargetMode="External"/><Relationship Id="rId4" Type="http://schemas.openxmlformats.org/officeDocument/2006/relationships/tags" Target="../tags/tag196.xml"/><Relationship Id="rId9" Type="http://schemas.openxmlformats.org/officeDocument/2006/relationships/tags" Target="../tags/tag201.xml"/><Relationship Id="rId14" Type="http://schemas.openxmlformats.org/officeDocument/2006/relationships/tags" Target="../tags/tag206.xml"/><Relationship Id="rId22" Type="http://schemas.openxmlformats.org/officeDocument/2006/relationships/image" Target="../media/image25.PNG"/><Relationship Id="rId27" Type="http://schemas.openxmlformats.org/officeDocument/2006/relationships/hyperlink" Target="https://www.teacherspayteachers.com/Store/A-Primary-Kind-Of-Life" TargetMode="External"/><Relationship Id="rId30" Type="http://schemas.openxmlformats.org/officeDocument/2006/relationships/image" Target="../media/image29.jpg"/><Relationship Id="rId35" Type="http://schemas.openxmlformats.org/officeDocument/2006/relationships/image" Target="../media/image32.png"/><Relationship Id="rId43" Type="http://schemas.openxmlformats.org/officeDocument/2006/relationships/image" Target="../media/image36.png"/><Relationship Id="rId48" Type="http://schemas.openxmlformats.org/officeDocument/2006/relationships/hyperlink" Target="https://www.teacherspayteachers.com/Store/Creating4-The-Classroom" TargetMode="External"/><Relationship Id="rId56" Type="http://schemas.openxmlformats.org/officeDocument/2006/relationships/hyperlink" Target="https://www.teacherspayteachers.com/Store/Redpepper" TargetMode="External"/><Relationship Id="rId8" Type="http://schemas.openxmlformats.org/officeDocument/2006/relationships/tags" Target="../tags/tag200.xml"/><Relationship Id="rId51" Type="http://schemas.openxmlformats.org/officeDocument/2006/relationships/image" Target="../media/image40.png"/><Relationship Id="rId3" Type="http://schemas.openxmlformats.org/officeDocument/2006/relationships/tags" Target="../tags/tag195.xml"/><Relationship Id="rId12" Type="http://schemas.openxmlformats.org/officeDocument/2006/relationships/tags" Target="../tags/tag204.xml"/><Relationship Id="rId17" Type="http://schemas.openxmlformats.org/officeDocument/2006/relationships/tags" Target="../tags/tag209.xml"/><Relationship Id="rId25" Type="http://schemas.openxmlformats.org/officeDocument/2006/relationships/hyperlink" Target="http://heartandmindteaching.com/" TargetMode="External"/><Relationship Id="rId33" Type="http://schemas.openxmlformats.org/officeDocument/2006/relationships/hyperlink" Target="https://www.teacherspayteachers.com/Store/Amy-Groesbeck" TargetMode="External"/><Relationship Id="rId38" Type="http://schemas.openxmlformats.org/officeDocument/2006/relationships/hyperlink" Target="https://www.teacherspayteachers.com/Store/Graphics-From-The-Pond" TargetMode="External"/><Relationship Id="rId46" Type="http://schemas.openxmlformats.org/officeDocument/2006/relationships/hyperlink" Target="https://www.teacherspayteachers.com/Store/Krista-Wallden" TargetMode="External"/><Relationship Id="rId59" Type="http://schemas.openxmlformats.org/officeDocument/2006/relationships/image" Target="../media/image44.jp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29.xml"/><Relationship Id="rId13" Type="http://schemas.openxmlformats.org/officeDocument/2006/relationships/image" Target="../media/image2.PNG"/><Relationship Id="rId3" Type="http://schemas.openxmlformats.org/officeDocument/2006/relationships/tags" Target="../tags/tag24.xml"/><Relationship Id="rId7" Type="http://schemas.openxmlformats.org/officeDocument/2006/relationships/tags" Target="../tags/tag28.xml"/><Relationship Id="rId12" Type="http://schemas.openxmlformats.org/officeDocument/2006/relationships/slideLayout" Target="../slideLayouts/slideLayout2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11" Type="http://schemas.openxmlformats.org/officeDocument/2006/relationships/tags" Target="../tags/tag32.xml"/><Relationship Id="rId5" Type="http://schemas.openxmlformats.org/officeDocument/2006/relationships/tags" Target="../tags/tag26.xml"/><Relationship Id="rId10" Type="http://schemas.openxmlformats.org/officeDocument/2006/relationships/tags" Target="../tags/tag31.xml"/><Relationship Id="rId4" Type="http://schemas.openxmlformats.org/officeDocument/2006/relationships/tags" Target="../tags/tag25.xml"/><Relationship Id="rId9" Type="http://schemas.openxmlformats.org/officeDocument/2006/relationships/tags" Target="../tags/tag30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40.xml"/><Relationship Id="rId13" Type="http://schemas.openxmlformats.org/officeDocument/2006/relationships/tags" Target="../tags/tag45.xml"/><Relationship Id="rId3" Type="http://schemas.openxmlformats.org/officeDocument/2006/relationships/tags" Target="../tags/tag35.xml"/><Relationship Id="rId7" Type="http://schemas.openxmlformats.org/officeDocument/2006/relationships/tags" Target="../tags/tag39.xml"/><Relationship Id="rId12" Type="http://schemas.openxmlformats.org/officeDocument/2006/relationships/tags" Target="../tags/tag44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6" Type="http://schemas.openxmlformats.org/officeDocument/2006/relationships/tags" Target="../tags/tag38.xml"/><Relationship Id="rId11" Type="http://schemas.openxmlformats.org/officeDocument/2006/relationships/tags" Target="../tags/tag43.xml"/><Relationship Id="rId5" Type="http://schemas.openxmlformats.org/officeDocument/2006/relationships/tags" Target="../tags/tag37.xml"/><Relationship Id="rId15" Type="http://schemas.openxmlformats.org/officeDocument/2006/relationships/image" Target="../media/image3.PNG"/><Relationship Id="rId10" Type="http://schemas.openxmlformats.org/officeDocument/2006/relationships/tags" Target="../tags/tag42.xml"/><Relationship Id="rId4" Type="http://schemas.openxmlformats.org/officeDocument/2006/relationships/tags" Target="../tags/tag36.xml"/><Relationship Id="rId9" Type="http://schemas.openxmlformats.org/officeDocument/2006/relationships/tags" Target="../tags/tag41.xml"/><Relationship Id="rId14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tags" Target="../tags/tag58.xml"/><Relationship Id="rId18" Type="http://schemas.openxmlformats.org/officeDocument/2006/relationships/tags" Target="../tags/tag63.xml"/><Relationship Id="rId26" Type="http://schemas.openxmlformats.org/officeDocument/2006/relationships/tags" Target="../tags/tag71.xml"/><Relationship Id="rId39" Type="http://schemas.openxmlformats.org/officeDocument/2006/relationships/tags" Target="../tags/tag84.xml"/><Relationship Id="rId21" Type="http://schemas.openxmlformats.org/officeDocument/2006/relationships/tags" Target="../tags/tag66.xml"/><Relationship Id="rId34" Type="http://schemas.openxmlformats.org/officeDocument/2006/relationships/tags" Target="../tags/tag79.xml"/><Relationship Id="rId42" Type="http://schemas.openxmlformats.org/officeDocument/2006/relationships/tags" Target="../tags/tag87.xml"/><Relationship Id="rId47" Type="http://schemas.openxmlformats.org/officeDocument/2006/relationships/tags" Target="../tags/tag92.xml"/><Relationship Id="rId50" Type="http://schemas.openxmlformats.org/officeDocument/2006/relationships/tags" Target="../tags/tag95.xml"/><Relationship Id="rId55" Type="http://schemas.openxmlformats.org/officeDocument/2006/relationships/tags" Target="../tags/tag100.xml"/><Relationship Id="rId63" Type="http://schemas.openxmlformats.org/officeDocument/2006/relationships/tags" Target="../tags/tag108.xml"/><Relationship Id="rId68" Type="http://schemas.openxmlformats.org/officeDocument/2006/relationships/tags" Target="../tags/tag113.xml"/><Relationship Id="rId76" Type="http://schemas.openxmlformats.org/officeDocument/2006/relationships/tags" Target="../tags/tag121.xml"/><Relationship Id="rId7" Type="http://schemas.openxmlformats.org/officeDocument/2006/relationships/tags" Target="../tags/tag52.xml"/><Relationship Id="rId71" Type="http://schemas.openxmlformats.org/officeDocument/2006/relationships/tags" Target="../tags/tag116.xml"/><Relationship Id="rId2" Type="http://schemas.openxmlformats.org/officeDocument/2006/relationships/tags" Target="../tags/tag47.xml"/><Relationship Id="rId16" Type="http://schemas.openxmlformats.org/officeDocument/2006/relationships/tags" Target="../tags/tag61.xml"/><Relationship Id="rId29" Type="http://schemas.openxmlformats.org/officeDocument/2006/relationships/tags" Target="../tags/tag74.xml"/><Relationship Id="rId11" Type="http://schemas.openxmlformats.org/officeDocument/2006/relationships/tags" Target="../tags/tag56.xml"/><Relationship Id="rId24" Type="http://schemas.openxmlformats.org/officeDocument/2006/relationships/tags" Target="../tags/tag69.xml"/><Relationship Id="rId32" Type="http://schemas.openxmlformats.org/officeDocument/2006/relationships/tags" Target="../tags/tag77.xml"/><Relationship Id="rId37" Type="http://schemas.openxmlformats.org/officeDocument/2006/relationships/tags" Target="../tags/tag82.xml"/><Relationship Id="rId40" Type="http://schemas.openxmlformats.org/officeDocument/2006/relationships/tags" Target="../tags/tag85.xml"/><Relationship Id="rId45" Type="http://schemas.openxmlformats.org/officeDocument/2006/relationships/tags" Target="../tags/tag90.xml"/><Relationship Id="rId53" Type="http://schemas.openxmlformats.org/officeDocument/2006/relationships/tags" Target="../tags/tag98.xml"/><Relationship Id="rId58" Type="http://schemas.openxmlformats.org/officeDocument/2006/relationships/tags" Target="../tags/tag103.xml"/><Relationship Id="rId66" Type="http://schemas.openxmlformats.org/officeDocument/2006/relationships/tags" Target="../tags/tag111.xml"/><Relationship Id="rId74" Type="http://schemas.openxmlformats.org/officeDocument/2006/relationships/tags" Target="../tags/tag119.xml"/><Relationship Id="rId79" Type="http://schemas.openxmlformats.org/officeDocument/2006/relationships/tags" Target="../tags/tag124.xml"/><Relationship Id="rId5" Type="http://schemas.openxmlformats.org/officeDocument/2006/relationships/tags" Target="../tags/tag50.xml"/><Relationship Id="rId61" Type="http://schemas.openxmlformats.org/officeDocument/2006/relationships/tags" Target="../tags/tag106.xml"/><Relationship Id="rId82" Type="http://schemas.openxmlformats.org/officeDocument/2006/relationships/image" Target="../media/image4.PNG"/><Relationship Id="rId10" Type="http://schemas.openxmlformats.org/officeDocument/2006/relationships/tags" Target="../tags/tag55.xml"/><Relationship Id="rId19" Type="http://schemas.openxmlformats.org/officeDocument/2006/relationships/tags" Target="../tags/tag64.xml"/><Relationship Id="rId31" Type="http://schemas.openxmlformats.org/officeDocument/2006/relationships/tags" Target="../tags/tag76.xml"/><Relationship Id="rId44" Type="http://schemas.openxmlformats.org/officeDocument/2006/relationships/tags" Target="../tags/tag89.xml"/><Relationship Id="rId52" Type="http://schemas.openxmlformats.org/officeDocument/2006/relationships/tags" Target="../tags/tag97.xml"/><Relationship Id="rId60" Type="http://schemas.openxmlformats.org/officeDocument/2006/relationships/tags" Target="../tags/tag105.xml"/><Relationship Id="rId65" Type="http://schemas.openxmlformats.org/officeDocument/2006/relationships/tags" Target="../tags/tag110.xml"/><Relationship Id="rId73" Type="http://schemas.openxmlformats.org/officeDocument/2006/relationships/tags" Target="../tags/tag118.xml"/><Relationship Id="rId78" Type="http://schemas.openxmlformats.org/officeDocument/2006/relationships/tags" Target="../tags/tag123.xml"/><Relationship Id="rId81" Type="http://schemas.openxmlformats.org/officeDocument/2006/relationships/slideLayout" Target="../slideLayouts/slideLayout2.xml"/><Relationship Id="rId4" Type="http://schemas.openxmlformats.org/officeDocument/2006/relationships/tags" Target="../tags/tag49.xml"/><Relationship Id="rId9" Type="http://schemas.openxmlformats.org/officeDocument/2006/relationships/tags" Target="../tags/tag54.xml"/><Relationship Id="rId14" Type="http://schemas.openxmlformats.org/officeDocument/2006/relationships/tags" Target="../tags/tag59.xml"/><Relationship Id="rId22" Type="http://schemas.openxmlformats.org/officeDocument/2006/relationships/tags" Target="../tags/tag67.xml"/><Relationship Id="rId27" Type="http://schemas.openxmlformats.org/officeDocument/2006/relationships/tags" Target="../tags/tag72.xml"/><Relationship Id="rId30" Type="http://schemas.openxmlformats.org/officeDocument/2006/relationships/tags" Target="../tags/tag75.xml"/><Relationship Id="rId35" Type="http://schemas.openxmlformats.org/officeDocument/2006/relationships/tags" Target="../tags/tag80.xml"/><Relationship Id="rId43" Type="http://schemas.openxmlformats.org/officeDocument/2006/relationships/tags" Target="../tags/tag88.xml"/><Relationship Id="rId48" Type="http://schemas.openxmlformats.org/officeDocument/2006/relationships/tags" Target="../tags/tag93.xml"/><Relationship Id="rId56" Type="http://schemas.openxmlformats.org/officeDocument/2006/relationships/tags" Target="../tags/tag101.xml"/><Relationship Id="rId64" Type="http://schemas.openxmlformats.org/officeDocument/2006/relationships/tags" Target="../tags/tag109.xml"/><Relationship Id="rId69" Type="http://schemas.openxmlformats.org/officeDocument/2006/relationships/tags" Target="../tags/tag114.xml"/><Relationship Id="rId77" Type="http://schemas.openxmlformats.org/officeDocument/2006/relationships/tags" Target="../tags/tag122.xml"/><Relationship Id="rId8" Type="http://schemas.openxmlformats.org/officeDocument/2006/relationships/tags" Target="../tags/tag53.xml"/><Relationship Id="rId51" Type="http://schemas.openxmlformats.org/officeDocument/2006/relationships/tags" Target="../tags/tag96.xml"/><Relationship Id="rId72" Type="http://schemas.openxmlformats.org/officeDocument/2006/relationships/tags" Target="../tags/tag117.xml"/><Relationship Id="rId80" Type="http://schemas.openxmlformats.org/officeDocument/2006/relationships/tags" Target="../tags/tag125.xml"/><Relationship Id="rId3" Type="http://schemas.openxmlformats.org/officeDocument/2006/relationships/tags" Target="../tags/tag48.xml"/><Relationship Id="rId12" Type="http://schemas.openxmlformats.org/officeDocument/2006/relationships/tags" Target="../tags/tag57.xml"/><Relationship Id="rId17" Type="http://schemas.openxmlformats.org/officeDocument/2006/relationships/tags" Target="../tags/tag62.xml"/><Relationship Id="rId25" Type="http://schemas.openxmlformats.org/officeDocument/2006/relationships/tags" Target="../tags/tag70.xml"/><Relationship Id="rId33" Type="http://schemas.openxmlformats.org/officeDocument/2006/relationships/tags" Target="../tags/tag78.xml"/><Relationship Id="rId38" Type="http://schemas.openxmlformats.org/officeDocument/2006/relationships/tags" Target="../tags/tag83.xml"/><Relationship Id="rId46" Type="http://schemas.openxmlformats.org/officeDocument/2006/relationships/tags" Target="../tags/tag91.xml"/><Relationship Id="rId59" Type="http://schemas.openxmlformats.org/officeDocument/2006/relationships/tags" Target="../tags/tag104.xml"/><Relationship Id="rId67" Type="http://schemas.openxmlformats.org/officeDocument/2006/relationships/tags" Target="../tags/tag112.xml"/><Relationship Id="rId20" Type="http://schemas.openxmlformats.org/officeDocument/2006/relationships/tags" Target="../tags/tag65.xml"/><Relationship Id="rId41" Type="http://schemas.openxmlformats.org/officeDocument/2006/relationships/tags" Target="../tags/tag86.xml"/><Relationship Id="rId54" Type="http://schemas.openxmlformats.org/officeDocument/2006/relationships/tags" Target="../tags/tag99.xml"/><Relationship Id="rId62" Type="http://schemas.openxmlformats.org/officeDocument/2006/relationships/tags" Target="../tags/tag107.xml"/><Relationship Id="rId70" Type="http://schemas.openxmlformats.org/officeDocument/2006/relationships/tags" Target="../tags/tag115.xml"/><Relationship Id="rId75" Type="http://schemas.openxmlformats.org/officeDocument/2006/relationships/tags" Target="../tags/tag120.xml"/><Relationship Id="rId1" Type="http://schemas.openxmlformats.org/officeDocument/2006/relationships/tags" Target="../tags/tag46.xml"/><Relationship Id="rId6" Type="http://schemas.openxmlformats.org/officeDocument/2006/relationships/tags" Target="../tags/tag51.xml"/><Relationship Id="rId15" Type="http://schemas.openxmlformats.org/officeDocument/2006/relationships/tags" Target="../tags/tag60.xml"/><Relationship Id="rId23" Type="http://schemas.openxmlformats.org/officeDocument/2006/relationships/tags" Target="../tags/tag68.xml"/><Relationship Id="rId28" Type="http://schemas.openxmlformats.org/officeDocument/2006/relationships/tags" Target="../tags/tag73.xml"/><Relationship Id="rId36" Type="http://schemas.openxmlformats.org/officeDocument/2006/relationships/tags" Target="../tags/tag81.xml"/><Relationship Id="rId49" Type="http://schemas.openxmlformats.org/officeDocument/2006/relationships/tags" Target="../tags/tag94.xml"/><Relationship Id="rId57" Type="http://schemas.openxmlformats.org/officeDocument/2006/relationships/tags" Target="../tags/tag10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128.xml"/><Relationship Id="rId7" Type="http://schemas.openxmlformats.org/officeDocument/2006/relationships/tags" Target="../tags/tag132.xml"/><Relationship Id="rId2" Type="http://schemas.openxmlformats.org/officeDocument/2006/relationships/tags" Target="../tags/tag127.xml"/><Relationship Id="rId1" Type="http://schemas.openxmlformats.org/officeDocument/2006/relationships/tags" Target="../tags/tag126.xml"/><Relationship Id="rId6" Type="http://schemas.openxmlformats.org/officeDocument/2006/relationships/tags" Target="../tags/tag131.xml"/><Relationship Id="rId11" Type="http://schemas.microsoft.com/office/2007/relationships/hdphoto" Target="../media/hdphoto1.wdp"/><Relationship Id="rId5" Type="http://schemas.openxmlformats.org/officeDocument/2006/relationships/tags" Target="../tags/tag130.xml"/><Relationship Id="rId10" Type="http://schemas.openxmlformats.org/officeDocument/2006/relationships/image" Target="../media/image6.png"/><Relationship Id="rId4" Type="http://schemas.openxmlformats.org/officeDocument/2006/relationships/tags" Target="../tags/tag129.xml"/><Relationship Id="rId9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135.xml"/><Relationship Id="rId7" Type="http://schemas.openxmlformats.org/officeDocument/2006/relationships/tags" Target="../tags/tag139.xml"/><Relationship Id="rId2" Type="http://schemas.openxmlformats.org/officeDocument/2006/relationships/tags" Target="../tags/tag134.xml"/><Relationship Id="rId1" Type="http://schemas.openxmlformats.org/officeDocument/2006/relationships/tags" Target="../tags/tag133.xml"/><Relationship Id="rId6" Type="http://schemas.openxmlformats.org/officeDocument/2006/relationships/tags" Target="../tags/tag138.xml"/><Relationship Id="rId11" Type="http://schemas.microsoft.com/office/2007/relationships/hdphoto" Target="../media/hdphoto1.wdp"/><Relationship Id="rId5" Type="http://schemas.openxmlformats.org/officeDocument/2006/relationships/tags" Target="../tags/tag137.xml"/><Relationship Id="rId10" Type="http://schemas.openxmlformats.org/officeDocument/2006/relationships/image" Target="../media/image6.png"/><Relationship Id="rId4" Type="http://schemas.openxmlformats.org/officeDocument/2006/relationships/tags" Target="../tags/tag136.xml"/><Relationship Id="rId9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tags" Target="../tags/tag142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141.xml"/><Relationship Id="rId1" Type="http://schemas.openxmlformats.org/officeDocument/2006/relationships/tags" Target="../tags/tag140.xml"/><Relationship Id="rId6" Type="http://schemas.openxmlformats.org/officeDocument/2006/relationships/tags" Target="../tags/tag145.xml"/><Relationship Id="rId5" Type="http://schemas.openxmlformats.org/officeDocument/2006/relationships/tags" Target="../tags/tag144.xml"/><Relationship Id="rId4" Type="http://schemas.openxmlformats.org/officeDocument/2006/relationships/tags" Target="../tags/tag14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148.xml"/><Relationship Id="rId2" Type="http://schemas.openxmlformats.org/officeDocument/2006/relationships/tags" Target="../tags/tag147.xml"/><Relationship Id="rId1" Type="http://schemas.openxmlformats.org/officeDocument/2006/relationships/tags" Target="../tags/tag146.xml"/><Relationship Id="rId5" Type="http://schemas.openxmlformats.org/officeDocument/2006/relationships/image" Target="../media/image9.PNG"/><Relationship Id="rId4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156.xml"/><Relationship Id="rId13" Type="http://schemas.openxmlformats.org/officeDocument/2006/relationships/tags" Target="../tags/tag161.xml"/><Relationship Id="rId18" Type="http://schemas.openxmlformats.org/officeDocument/2006/relationships/tags" Target="../tags/tag166.xml"/><Relationship Id="rId26" Type="http://schemas.openxmlformats.org/officeDocument/2006/relationships/hyperlink" Target="https://www.youtube.com/watch?v=rCNImsWUxZA" TargetMode="External"/><Relationship Id="rId3" Type="http://schemas.openxmlformats.org/officeDocument/2006/relationships/tags" Target="../tags/tag151.xml"/><Relationship Id="rId21" Type="http://schemas.openxmlformats.org/officeDocument/2006/relationships/tags" Target="../tags/tag169.xml"/><Relationship Id="rId34" Type="http://schemas.openxmlformats.org/officeDocument/2006/relationships/hyperlink" Target="https://docs.google.com/presentation/d/1xD_pIuzpflttmKo1vOuW8erIKYbHKnIbW8fqZFsX2BQ/copy" TargetMode="External"/><Relationship Id="rId7" Type="http://schemas.openxmlformats.org/officeDocument/2006/relationships/tags" Target="../tags/tag155.xml"/><Relationship Id="rId12" Type="http://schemas.openxmlformats.org/officeDocument/2006/relationships/tags" Target="../tags/tag160.xml"/><Relationship Id="rId17" Type="http://schemas.openxmlformats.org/officeDocument/2006/relationships/tags" Target="../tags/tag165.xml"/><Relationship Id="rId25" Type="http://schemas.openxmlformats.org/officeDocument/2006/relationships/hyperlink" Target="https://blog.teacherspayteachers.com/digital-resources-for-the-paperless-google-classroom/?utm_source=TpT&amp;utm_medium=landing&amp;utm_campaign=teacher" TargetMode="External"/><Relationship Id="rId33" Type="http://schemas.openxmlformats.org/officeDocument/2006/relationships/hyperlink" Target="https://docs.google.com/presentation/d/1m4m26429-1tHDRfQ7bcwESzFObsLMFUNYd_B4Wl1tlc/copy" TargetMode="External"/><Relationship Id="rId2" Type="http://schemas.openxmlformats.org/officeDocument/2006/relationships/tags" Target="../tags/tag150.xml"/><Relationship Id="rId16" Type="http://schemas.openxmlformats.org/officeDocument/2006/relationships/tags" Target="../tags/tag164.xml"/><Relationship Id="rId20" Type="http://schemas.openxmlformats.org/officeDocument/2006/relationships/tags" Target="../tags/tag168.xml"/><Relationship Id="rId29" Type="http://schemas.openxmlformats.org/officeDocument/2006/relationships/hyperlink" Target="https://docs.google.com/presentation/d/1PFiqXF_AA9J2u6Q2ft133dwAVfv_T-iYaOS_Slrf9Ng/copy" TargetMode="External"/><Relationship Id="rId1" Type="http://schemas.openxmlformats.org/officeDocument/2006/relationships/tags" Target="../tags/tag149.xml"/><Relationship Id="rId6" Type="http://schemas.openxmlformats.org/officeDocument/2006/relationships/tags" Target="../tags/tag154.xml"/><Relationship Id="rId11" Type="http://schemas.openxmlformats.org/officeDocument/2006/relationships/tags" Target="../tags/tag159.xml"/><Relationship Id="rId24" Type="http://schemas.openxmlformats.org/officeDocument/2006/relationships/image" Target="../media/image10.PNG"/><Relationship Id="rId32" Type="http://schemas.openxmlformats.org/officeDocument/2006/relationships/hyperlink" Target="https://docs.google.com/presentation/d/1OQifzmKg42ZzNdMdoHSfnHlUtlhzIe6vm2sByV7aSQ8/copy" TargetMode="External"/><Relationship Id="rId5" Type="http://schemas.openxmlformats.org/officeDocument/2006/relationships/tags" Target="../tags/tag153.xml"/><Relationship Id="rId15" Type="http://schemas.openxmlformats.org/officeDocument/2006/relationships/tags" Target="../tags/tag163.xml"/><Relationship Id="rId23" Type="http://schemas.openxmlformats.org/officeDocument/2006/relationships/slideLayout" Target="../slideLayouts/slideLayout1.xml"/><Relationship Id="rId28" Type="http://schemas.openxmlformats.org/officeDocument/2006/relationships/hyperlink" Target="https://docs.google.com/presentation/d/1m4kDriuibgIDRrjhExDWUpvJIh7W6sQ_PXznL_Q8rnI/copy" TargetMode="External"/><Relationship Id="rId10" Type="http://schemas.openxmlformats.org/officeDocument/2006/relationships/tags" Target="../tags/tag158.xml"/><Relationship Id="rId19" Type="http://schemas.openxmlformats.org/officeDocument/2006/relationships/tags" Target="../tags/tag167.xml"/><Relationship Id="rId31" Type="http://schemas.openxmlformats.org/officeDocument/2006/relationships/hyperlink" Target="https://docs.google.com/presentation/d/1pcw2iXuxpS7Mu3P4659df4JoitAI5pR8vyn30Rw7YC8/copy" TargetMode="External"/><Relationship Id="rId4" Type="http://schemas.openxmlformats.org/officeDocument/2006/relationships/tags" Target="../tags/tag152.xml"/><Relationship Id="rId9" Type="http://schemas.openxmlformats.org/officeDocument/2006/relationships/tags" Target="../tags/tag157.xml"/><Relationship Id="rId14" Type="http://schemas.openxmlformats.org/officeDocument/2006/relationships/tags" Target="../tags/tag162.xml"/><Relationship Id="rId22" Type="http://schemas.openxmlformats.org/officeDocument/2006/relationships/tags" Target="../tags/tag170.xml"/><Relationship Id="rId27" Type="http://schemas.openxmlformats.org/officeDocument/2006/relationships/hyperlink" Target="https://docs.google.com/presentation/d/1qjGzpMs9-Rv4SAEv0IDxK6yhe5PvHJv7A3hrR2-jQJs/copy" TargetMode="External"/><Relationship Id="rId30" Type="http://schemas.openxmlformats.org/officeDocument/2006/relationships/hyperlink" Target="https://docs.google.com/presentation/d/1l7LNCCpWcPBzaOyxgE_m86eeQiJXpOH4Bf8Hjjh23Gw/copy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Box 49">
            <a:extLst>
              <a:ext uri="{FF2B5EF4-FFF2-40B4-BE49-F238E27FC236}">
                <a16:creationId xmlns:a16="http://schemas.microsoft.com/office/drawing/2014/main" id="{EFA7CA32-ED65-4DB7-AA5D-D5D837885EA3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415221" y="5639171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BFF45488-4F7C-41D1-8628-E4BDB8377C3B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205358" y="598501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6C40C7A1-87A8-4F11-8DA1-DFEF7CBFDA72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303113" y="4530907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6E514A06-B8B8-4343-87FE-417E90034DD8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965516" y="1981235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FD73E76F-15F7-4B2C-9881-E14DCE17C8D9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6597510" y="1973968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BAC0F897-8FC3-46FD-A7A0-573C5A8FF6CB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2527329" y="2002071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71654950-14FE-4CC0-A05F-7BDD40C7CBF1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379383" y="720725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EA1FFE69-4E83-46C6-91AD-AB91E406CD96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346856" y="7571372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F19CA79-2122-4D8D-A3A8-86BA0ACE2AC0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367801" y="7931228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DEA603C3-4B80-42D8-8CB0-A86DA59317D2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367801" y="829108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B37DAB2F-65BD-4AD4-8658-DEE9D67BA1F2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330352" y="8616713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9B595303-77AE-41FD-AF2A-166495E716BE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2700545" y="722622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BA92545F-9C89-44A9-9A7B-0500E1E4CF98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2668018" y="7590338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67203FD4-567C-4676-9216-C763EAD45233}"/>
              </a:ext>
            </a:extLst>
          </p:cNvPr>
          <p:cNvSpPr txBox="1"/>
          <p:nvPr>
            <p:custDataLst>
              <p:tags r:id="rId14"/>
            </p:custDataLst>
          </p:nvPr>
        </p:nvSpPr>
        <p:spPr>
          <a:xfrm>
            <a:off x="2688963" y="795019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1D73C2DD-3F9D-46ED-A9DD-BD97BE8C1924}"/>
              </a:ext>
            </a:extLst>
          </p:cNvPr>
          <p:cNvSpPr txBox="1"/>
          <p:nvPr>
            <p:custDataLst>
              <p:tags r:id="rId15"/>
            </p:custDataLst>
          </p:nvPr>
        </p:nvSpPr>
        <p:spPr>
          <a:xfrm>
            <a:off x="2688963" y="831005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01775E60-1EBF-4470-B64B-2CD218B3D23D}"/>
              </a:ext>
            </a:extLst>
          </p:cNvPr>
          <p:cNvSpPr txBox="1"/>
          <p:nvPr>
            <p:custDataLst>
              <p:tags r:id="rId16"/>
            </p:custDataLst>
          </p:nvPr>
        </p:nvSpPr>
        <p:spPr>
          <a:xfrm>
            <a:off x="2651514" y="863567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791EE714-412D-4584-AA87-EDE62146DC17}"/>
              </a:ext>
            </a:extLst>
          </p:cNvPr>
          <p:cNvSpPr txBox="1"/>
          <p:nvPr>
            <p:custDataLst>
              <p:tags r:id="rId17"/>
            </p:custDataLst>
          </p:nvPr>
        </p:nvSpPr>
        <p:spPr>
          <a:xfrm>
            <a:off x="4174393" y="718838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6BBBC639-2A98-4865-BF63-0CC47B11E260}"/>
              </a:ext>
            </a:extLst>
          </p:cNvPr>
          <p:cNvSpPr txBox="1"/>
          <p:nvPr>
            <p:custDataLst>
              <p:tags r:id="rId18"/>
            </p:custDataLst>
          </p:nvPr>
        </p:nvSpPr>
        <p:spPr>
          <a:xfrm>
            <a:off x="4141866" y="7552502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2B9855C7-B6B9-4115-B73E-AAEE9DC70FD4}"/>
              </a:ext>
            </a:extLst>
          </p:cNvPr>
          <p:cNvSpPr txBox="1"/>
          <p:nvPr>
            <p:custDataLst>
              <p:tags r:id="rId19"/>
            </p:custDataLst>
          </p:nvPr>
        </p:nvSpPr>
        <p:spPr>
          <a:xfrm>
            <a:off x="4162811" y="7912358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C9EC4B01-7069-4E92-A697-5CE1FD8A60E1}"/>
              </a:ext>
            </a:extLst>
          </p:cNvPr>
          <p:cNvSpPr txBox="1"/>
          <p:nvPr>
            <p:custDataLst>
              <p:tags r:id="rId20"/>
            </p:custDataLst>
          </p:nvPr>
        </p:nvSpPr>
        <p:spPr>
          <a:xfrm>
            <a:off x="4162811" y="827221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D6737E94-06E7-4577-8A92-8D6186DC7DE2}"/>
              </a:ext>
            </a:extLst>
          </p:cNvPr>
          <p:cNvSpPr txBox="1"/>
          <p:nvPr>
            <p:custDataLst>
              <p:tags r:id="rId21"/>
            </p:custDataLst>
          </p:nvPr>
        </p:nvSpPr>
        <p:spPr>
          <a:xfrm>
            <a:off x="4125362" y="8597843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37924588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Picture 80">
            <a:hlinkClick r:id="rId12"/>
            <a:extLst>
              <a:ext uri="{FF2B5EF4-FFF2-40B4-BE49-F238E27FC236}">
                <a16:creationId xmlns:a16="http://schemas.microsoft.com/office/drawing/2014/main" id="{FA96D2D1-D517-4F1C-AE35-C93EC10F527A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3"/>
          <a:srcRect/>
          <a:stretch/>
        </p:blipFill>
        <p:spPr>
          <a:xfrm>
            <a:off x="251863" y="4294523"/>
            <a:ext cx="2163414" cy="2163414"/>
          </a:xfrm>
          <a:prstGeom prst="rect">
            <a:avLst/>
          </a:prstGeom>
        </p:spPr>
      </p:pic>
      <p:sp>
        <p:nvSpPr>
          <p:cNvPr id="91" name="TextBox 90">
            <a:extLst>
              <a:ext uri="{FF2B5EF4-FFF2-40B4-BE49-F238E27FC236}">
                <a16:creationId xmlns:a16="http://schemas.microsoft.com/office/drawing/2014/main" id="{6C0D52E9-20B4-44CE-A3C5-97CCD85F1CFD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698115" y="6855908"/>
            <a:ext cx="460710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latin typeface="APLKinderPeeps" panose="02000603000000000000" pitchFamily="2" charset="0"/>
                <a:ea typeface="APLKinderPeeps" panose="02000603000000000000" pitchFamily="2" charset="0"/>
              </a:rPr>
              <a:t>Would you like to spend less time browsing for resources and lesson planning, and more time serving students? Let Laura from </a:t>
            </a:r>
            <a:r>
              <a:rPr lang="en-US" sz="1400" dirty="0">
                <a:latin typeface="APLKinderPeeps" panose="02000603000000000000" pitchFamily="2" charset="0"/>
                <a:ea typeface="APLKinderPeeps" panose="02000603000000000000" pitchFamily="2" charset="0"/>
                <a:hlinkClick r:id="rId14"/>
              </a:rPr>
              <a:t>Music City Counselor</a:t>
            </a:r>
            <a:r>
              <a:rPr lang="en-US" sz="1400" dirty="0">
                <a:latin typeface="APLKinderPeeps" panose="02000603000000000000" pitchFamily="2" charset="0"/>
                <a:ea typeface="APLKinderPeeps" panose="02000603000000000000" pitchFamily="2" charset="0"/>
              </a:rPr>
              <a:t> and Ashley from </a:t>
            </a:r>
            <a:r>
              <a:rPr lang="en-US" sz="1400" dirty="0">
                <a:latin typeface="APLKinderPeeps" panose="02000603000000000000" pitchFamily="2" charset="0"/>
                <a:ea typeface="APLKinderPeeps" panose="02000603000000000000" pitchFamily="2" charset="0"/>
                <a:hlinkClick r:id="rId14"/>
              </a:rPr>
              <a:t>Heart and Mind Teaching</a:t>
            </a:r>
            <a:r>
              <a:rPr lang="en-US" sz="1400" dirty="0">
                <a:latin typeface="APLKinderPeeps" panose="02000603000000000000" pitchFamily="2" charset="0"/>
                <a:ea typeface="APLKinderPeeps" panose="02000603000000000000" pitchFamily="2" charset="0"/>
              </a:rPr>
              <a:t> do the work for you! </a:t>
            </a:r>
            <a:endParaRPr lang="en-US" sz="1400" dirty="0">
              <a:ln>
                <a:solidFill>
                  <a:schemeClr val="tx1"/>
                </a:solidFill>
              </a:ln>
              <a:latin typeface="APLKinderPeeps" panose="02000603000000000000" pitchFamily="2" charset="0"/>
              <a:ea typeface="APLKinderPeeps" panose="02000603000000000000" pitchFamily="2" charset="0"/>
            </a:endParaRPr>
          </a:p>
        </p:txBody>
      </p:sp>
      <p:sp>
        <p:nvSpPr>
          <p:cNvPr id="92" name="Rectangle: Rounded Corners 91">
            <a:hlinkClick r:id="rId15"/>
            <a:extLst>
              <a:ext uri="{FF2B5EF4-FFF2-40B4-BE49-F238E27FC236}">
                <a16:creationId xmlns:a16="http://schemas.microsoft.com/office/drawing/2014/main" id="{B17B3E6F-9B54-459E-82F6-E3371E18BC0C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3660964" y="7820353"/>
            <a:ext cx="2923297" cy="323708"/>
          </a:xfrm>
          <a:prstGeom prst="roundRect">
            <a:avLst/>
          </a:prstGeom>
          <a:solidFill>
            <a:srgbClr val="FBB45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280"/>
              </a:solidFill>
              <a:latin typeface="APLKinderPeeps" panose="02000603000000000000" pitchFamily="2" charset="0"/>
              <a:ea typeface="APLKinderPeeps" panose="02000603000000000000" pitchFamily="2" charset="0"/>
            </a:endParaRPr>
          </a:p>
        </p:txBody>
      </p:sp>
      <p:sp>
        <p:nvSpPr>
          <p:cNvPr id="93" name="TextBox 92">
            <a:hlinkClick r:id="rId15"/>
            <a:extLst>
              <a:ext uri="{FF2B5EF4-FFF2-40B4-BE49-F238E27FC236}">
                <a16:creationId xmlns:a16="http://schemas.microsoft.com/office/drawing/2014/main" id="{EC1C3652-08CB-4BAB-9675-D9C932A9D93B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2804866" y="7777806"/>
            <a:ext cx="46071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n>
                  <a:solidFill>
                    <a:schemeClr val="tx1"/>
                  </a:solidFill>
                </a:ln>
                <a:latin typeface="MJLittleBitAlexis" panose="02000603000000000000" pitchFamily="2" charset="0"/>
                <a:ea typeface="MJLittleBitAlexis" panose="02000603000000000000" pitchFamily="2" charset="0"/>
              </a:rPr>
              <a:t>CLICK TO COLLAB</a:t>
            </a:r>
          </a:p>
        </p:txBody>
      </p:sp>
      <p:pic>
        <p:nvPicPr>
          <p:cNvPr id="33" name="Picture 32">
            <a:hlinkClick r:id="rId16"/>
            <a:extLst>
              <a:ext uri="{FF2B5EF4-FFF2-40B4-BE49-F238E27FC236}">
                <a16:creationId xmlns:a16="http://schemas.microsoft.com/office/drawing/2014/main" id="{3A9D406D-7B0A-4600-A588-C7F2CC10AA9B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7"/>
          <a:srcRect/>
          <a:stretch/>
        </p:blipFill>
        <p:spPr>
          <a:xfrm>
            <a:off x="2856548" y="4312683"/>
            <a:ext cx="2097100" cy="2097100"/>
          </a:xfrm>
          <a:prstGeom prst="rect">
            <a:avLst/>
          </a:prstGeom>
        </p:spPr>
      </p:pic>
      <p:pic>
        <p:nvPicPr>
          <p:cNvPr id="34" name="Picture 33">
            <a:hlinkClick r:id="rId18"/>
            <a:extLst>
              <a:ext uri="{FF2B5EF4-FFF2-40B4-BE49-F238E27FC236}">
                <a16:creationId xmlns:a16="http://schemas.microsoft.com/office/drawing/2014/main" id="{4038597F-D9FD-4829-AAE7-F1E98A668CEC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9"/>
          <a:srcRect/>
          <a:stretch/>
        </p:blipFill>
        <p:spPr>
          <a:xfrm>
            <a:off x="5371119" y="1691081"/>
            <a:ext cx="2116261" cy="2116261"/>
          </a:xfrm>
          <a:prstGeom prst="rect">
            <a:avLst/>
          </a:prstGeom>
        </p:spPr>
      </p:pic>
      <p:pic>
        <p:nvPicPr>
          <p:cNvPr id="35" name="Picture 34">
            <a:hlinkClick r:id="rId20"/>
            <a:extLst>
              <a:ext uri="{FF2B5EF4-FFF2-40B4-BE49-F238E27FC236}">
                <a16:creationId xmlns:a16="http://schemas.microsoft.com/office/drawing/2014/main" id="{043BE081-2CEA-4C68-80AB-44A0F640371B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66486" y="4316258"/>
            <a:ext cx="2120894" cy="2120894"/>
          </a:xfrm>
          <a:prstGeom prst="rect">
            <a:avLst/>
          </a:prstGeom>
        </p:spPr>
      </p:pic>
      <p:pic>
        <p:nvPicPr>
          <p:cNvPr id="36" name="Picture 35">
            <a:hlinkClick r:id="rId22"/>
            <a:extLst>
              <a:ext uri="{FF2B5EF4-FFF2-40B4-BE49-F238E27FC236}">
                <a16:creationId xmlns:a16="http://schemas.microsoft.com/office/drawing/2014/main" id="{822C6B6D-6FD6-42F9-8EB5-84A0B5DAE17C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5020" y="1710242"/>
            <a:ext cx="2097100" cy="2097100"/>
          </a:xfrm>
          <a:prstGeom prst="rect">
            <a:avLst/>
          </a:prstGeom>
        </p:spPr>
      </p:pic>
      <p:pic>
        <p:nvPicPr>
          <p:cNvPr id="37" name="Picture 36">
            <a:hlinkClick r:id="rId24"/>
            <a:extLst>
              <a:ext uri="{FF2B5EF4-FFF2-40B4-BE49-F238E27FC236}">
                <a16:creationId xmlns:a16="http://schemas.microsoft.com/office/drawing/2014/main" id="{6A7306BA-139F-422F-A750-2D4FF8FE50D6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5"/>
          <a:srcRect/>
          <a:stretch/>
        </p:blipFill>
        <p:spPr>
          <a:xfrm>
            <a:off x="2847065" y="1652045"/>
            <a:ext cx="2144549" cy="2144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41434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1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Picture 45">
            <a:hlinkClick r:id="rId16"/>
            <a:extLst>
              <a:ext uri="{FF2B5EF4-FFF2-40B4-BE49-F238E27FC236}">
                <a16:creationId xmlns:a16="http://schemas.microsoft.com/office/drawing/2014/main" id="{5513C180-BC63-4D53-909C-45E88A178077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7">
            <a:clrChange>
              <a:clrFrom>
                <a:srgbClr val="37C6F4"/>
              </a:clrFrom>
              <a:clrTo>
                <a:srgbClr val="37C6F4">
                  <a:alpha val="0"/>
                </a:srgbClr>
              </a:clrTo>
            </a:clrChange>
            <a:biLevel thresh="75000"/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sharpenSoften amount="-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060527" y="3876239"/>
            <a:ext cx="868873" cy="868873"/>
          </a:xfrm>
          <a:prstGeom prst="rect">
            <a:avLst/>
          </a:prstGeom>
          <a:effectLst>
            <a:glow rad="38100">
              <a:srgbClr val="FBB454"/>
            </a:glow>
            <a:outerShdw blurRad="50800" dist="50800" dir="5400000" algn="ctr" rotWithShape="0">
              <a:schemeClr val="tx1"/>
            </a:outerShdw>
          </a:effectLst>
        </p:spPr>
      </p:pic>
      <p:pic>
        <p:nvPicPr>
          <p:cNvPr id="47" name="Picture 46">
            <a:hlinkClick r:id="rId19"/>
            <a:extLst>
              <a:ext uri="{FF2B5EF4-FFF2-40B4-BE49-F238E27FC236}">
                <a16:creationId xmlns:a16="http://schemas.microsoft.com/office/drawing/2014/main" id="{A881AF63-367A-44AF-A29B-614D643FB915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20">
            <a:clrChange>
              <a:clrFrom>
                <a:srgbClr val="37C6F4"/>
              </a:clrFrom>
              <a:clrTo>
                <a:srgbClr val="37C6F4">
                  <a:alpha val="0"/>
                </a:srgbClr>
              </a:clrTo>
            </a:clrChange>
            <a:biLevel thresh="75000"/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sharpenSoften amount="-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107707" y="3879156"/>
            <a:ext cx="866783" cy="866783"/>
          </a:xfrm>
          <a:prstGeom prst="rect">
            <a:avLst/>
          </a:prstGeom>
          <a:effectLst>
            <a:glow rad="38100">
              <a:srgbClr val="C995F1"/>
            </a:glow>
            <a:outerShdw blurRad="50800" dist="50800" dir="5400000" algn="ctr" rotWithShape="0">
              <a:schemeClr val="tx1"/>
            </a:outerShdw>
          </a:effectLst>
        </p:spPr>
      </p:pic>
      <p:pic>
        <p:nvPicPr>
          <p:cNvPr id="48" name="Picture 47">
            <a:hlinkClick r:id="rId22"/>
            <a:extLst>
              <a:ext uri="{FF2B5EF4-FFF2-40B4-BE49-F238E27FC236}">
                <a16:creationId xmlns:a16="http://schemas.microsoft.com/office/drawing/2014/main" id="{3AD925E6-5210-42B8-9871-805463C097DB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3">
            <a:clrChange>
              <a:clrFrom>
                <a:srgbClr val="37C6F4"/>
              </a:clrFrom>
              <a:clrTo>
                <a:srgbClr val="37C6F4">
                  <a:alpha val="0"/>
                </a:srgbClr>
              </a:clrTo>
            </a:clrChange>
            <a:biLevel thresh="75000"/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sharpenSoften amount="-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123782" y="3872367"/>
            <a:ext cx="897888" cy="897888"/>
          </a:xfrm>
          <a:prstGeom prst="rect">
            <a:avLst/>
          </a:prstGeom>
          <a:effectLst>
            <a:glow rad="38100">
              <a:srgbClr val="FD98D4"/>
            </a:glow>
            <a:outerShdw blurRad="50800" dist="50800" dir="5400000" algn="ctr" rotWithShape="0">
              <a:schemeClr val="tx1"/>
            </a:outerShdw>
          </a:effectLst>
        </p:spPr>
      </p:pic>
      <p:pic>
        <p:nvPicPr>
          <p:cNvPr id="49" name="Picture 48" descr="A picture containing object&#10;&#10;Description automatically generated">
            <a:hlinkClick r:id="rId25"/>
            <a:extLst>
              <a:ext uri="{FF2B5EF4-FFF2-40B4-BE49-F238E27FC236}">
                <a16:creationId xmlns:a16="http://schemas.microsoft.com/office/drawing/2014/main" id="{170B7EA2-F2CA-4462-8944-13485F489965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6">
            <a:clrChange>
              <a:clrFrom>
                <a:srgbClr val="37C6F4"/>
              </a:clrFrom>
              <a:clrTo>
                <a:srgbClr val="37C6F4">
                  <a:alpha val="0"/>
                </a:srgbClr>
              </a:clrTo>
            </a:clrChange>
            <a:biLevel thresh="75000"/>
            <a:extLst>
              <a:ext uri="{BEBA8EAE-BF5A-486C-A8C5-ECC9F3942E4B}">
                <a14:imgProps xmlns:a14="http://schemas.microsoft.com/office/drawing/2010/main">
                  <a14:imgLayer r:embed="rId27">
                    <a14:imgEffect>
                      <a14:sharpenSoften amount="-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106819" y="3862900"/>
            <a:ext cx="897888" cy="897888"/>
          </a:xfrm>
          <a:prstGeom prst="rect">
            <a:avLst/>
          </a:prstGeom>
          <a:effectLst>
            <a:glow rad="50800">
              <a:srgbClr val="00B0F0"/>
            </a:glow>
            <a:outerShdw blurRad="50800" dist="50800" dir="5400000" algn="ctr" rotWithShape="0">
              <a:schemeClr val="tx1"/>
            </a:outerShdw>
          </a:effectLst>
        </p:spPr>
      </p:pic>
      <p:pic>
        <p:nvPicPr>
          <p:cNvPr id="50" name="Picture 49">
            <a:hlinkClick r:id="rId28"/>
            <a:extLst>
              <a:ext uri="{FF2B5EF4-FFF2-40B4-BE49-F238E27FC236}">
                <a16:creationId xmlns:a16="http://schemas.microsoft.com/office/drawing/2014/main" id="{6C6A64B3-EAAE-4A26-8212-33C15ECC3C35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9">
            <a:clrChange>
              <a:clrFrom>
                <a:srgbClr val="37C6F4"/>
              </a:clrFrom>
              <a:clrTo>
                <a:srgbClr val="37C6F4">
                  <a:alpha val="0"/>
                </a:srgbClr>
              </a:clrTo>
            </a:clrChange>
            <a:biLevel thresh="75000"/>
            <a:extLst>
              <a:ext uri="{BEBA8EAE-BF5A-486C-A8C5-ECC9F3942E4B}">
                <a14:imgProps xmlns:a14="http://schemas.microsoft.com/office/drawing/2010/main">
                  <a14:imgLayer r:embed="rId30">
                    <a14:imgEffect>
                      <a14:sharpenSoften amount="-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094379" y="3851517"/>
            <a:ext cx="903439" cy="903439"/>
          </a:xfrm>
          <a:prstGeom prst="rect">
            <a:avLst/>
          </a:prstGeom>
          <a:effectLst>
            <a:glow rad="50800">
              <a:srgbClr val="79D334"/>
            </a:glow>
            <a:outerShdw blurRad="50800" dist="50800" dir="5400000" algn="ctr" rotWithShape="0">
              <a:schemeClr val="tx1"/>
            </a:outerShdw>
          </a:effectLst>
        </p:spPr>
      </p:pic>
      <p:sp>
        <p:nvSpPr>
          <p:cNvPr id="53" name="TextBox 52">
            <a:extLst>
              <a:ext uri="{FF2B5EF4-FFF2-40B4-BE49-F238E27FC236}">
                <a16:creationId xmlns:a16="http://schemas.microsoft.com/office/drawing/2014/main" id="{15CB7C26-032A-4742-AED0-2FCAE6D0C4F5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2181706" y="4141543"/>
            <a:ext cx="14240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Segoe UI Semibold" panose="020B0702040204020203" pitchFamily="34" charset="0"/>
                <a:ea typeface="KADayDreamer" panose="02000603000000000000" pitchFamily="2" charset="0"/>
                <a:cs typeface="Segoe UI Semibold" panose="020B0702040204020203" pitchFamily="34" charset="0"/>
              </a:rPr>
              <a:t>BLOG</a:t>
            </a:r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A01ABC6E-20B9-4248-8FC0-BC89B2A96093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-557782" y="8599147"/>
            <a:ext cx="90322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n>
                  <a:solidFill>
                    <a:schemeClr val="tx1"/>
                  </a:solidFill>
                </a:ln>
                <a:latin typeface="Segoe UI Semilight" panose="020B0402040204020203" pitchFamily="34" charset="0"/>
                <a:ea typeface="APLHappyDance" panose="02000603000000000000" pitchFamily="2" charset="0"/>
                <a:cs typeface="Segoe UI Semilight" panose="020B0402040204020203" pitchFamily="34" charset="0"/>
              </a:rPr>
              <a:t>Join my Newsletter to be informed of all future added freebies.</a:t>
            </a:r>
          </a:p>
        </p:txBody>
      </p:sp>
      <p:sp>
        <p:nvSpPr>
          <p:cNvPr id="126" name="Rectangle: Rounded Corners 125">
            <a:hlinkClick r:id="rId31"/>
            <a:extLst>
              <a:ext uri="{FF2B5EF4-FFF2-40B4-BE49-F238E27FC236}">
                <a16:creationId xmlns:a16="http://schemas.microsoft.com/office/drawing/2014/main" id="{72776D70-845D-463B-AC4D-040678163B37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1833463" y="9075857"/>
            <a:ext cx="3749706" cy="585983"/>
          </a:xfrm>
          <a:prstGeom prst="roundRect">
            <a:avLst/>
          </a:prstGeom>
          <a:solidFill>
            <a:srgbClr val="A2DB0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280"/>
              </a:solidFill>
            </a:endParaRPr>
          </a:p>
        </p:txBody>
      </p:sp>
      <p:sp>
        <p:nvSpPr>
          <p:cNvPr id="127" name="TextBox 126">
            <a:hlinkClick r:id="rId32"/>
            <a:extLst>
              <a:ext uri="{FF2B5EF4-FFF2-40B4-BE49-F238E27FC236}">
                <a16:creationId xmlns:a16="http://schemas.microsoft.com/office/drawing/2014/main" id="{A8274B1C-CA35-4086-BD69-E2FA9D77D206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-787835" y="9024618"/>
            <a:ext cx="90322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n>
                  <a:solidFill>
                    <a:schemeClr val="tx1"/>
                  </a:solidFill>
                </a:ln>
                <a:latin typeface="Segoe UI" panose="020B0502040204020203" pitchFamily="34" charset="0"/>
                <a:ea typeface="MJLittleBitAlexis" panose="02000603000000000000" pitchFamily="2" charset="0"/>
                <a:cs typeface="Segoe UI" panose="020B0502040204020203" pitchFamily="34" charset="0"/>
              </a:rPr>
              <a:t>I WANT FREEBIES</a:t>
            </a:r>
          </a:p>
        </p:txBody>
      </p:sp>
      <p:sp>
        <p:nvSpPr>
          <p:cNvPr id="143" name="TextBox 142">
            <a:extLst>
              <a:ext uri="{FF2B5EF4-FFF2-40B4-BE49-F238E27FC236}">
                <a16:creationId xmlns:a16="http://schemas.microsoft.com/office/drawing/2014/main" id="{5BFA84A8-BA1B-48B9-B6F4-15706F488B2B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-662484" y="5566878"/>
            <a:ext cx="90322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n>
                  <a:solidFill>
                    <a:schemeClr val="tx1"/>
                  </a:solidFill>
                </a:ln>
                <a:latin typeface="Segoe UI Semilight" panose="020B0402040204020203" pitchFamily="34" charset="0"/>
                <a:ea typeface="APLKinderPeeps" panose="02000603000000000000" pitchFamily="2" charset="0"/>
                <a:cs typeface="Segoe UI Semilight" panose="020B0402040204020203" pitchFamily="34" charset="0"/>
              </a:rPr>
              <a:t>New products are 50% off for 24hrs.</a:t>
            </a:r>
          </a:p>
        </p:txBody>
      </p:sp>
      <p:sp>
        <p:nvSpPr>
          <p:cNvPr id="144" name="Rectangle: Rounded Corners 143">
            <a:hlinkClick r:id="rId31"/>
            <a:extLst>
              <a:ext uri="{FF2B5EF4-FFF2-40B4-BE49-F238E27FC236}">
                <a16:creationId xmlns:a16="http://schemas.microsoft.com/office/drawing/2014/main" id="{3EE7D60F-5C39-40A5-92FC-3B1612FD46B4}"/>
              </a:ext>
            </a:extLst>
          </p:cNvPr>
          <p:cNvSpPr/>
          <p:nvPr>
            <p:custDataLst>
              <p:tags r:id="rId11"/>
            </p:custDataLst>
          </p:nvPr>
        </p:nvSpPr>
        <p:spPr>
          <a:xfrm>
            <a:off x="2431581" y="6204112"/>
            <a:ext cx="2602039" cy="585983"/>
          </a:xfrm>
          <a:prstGeom prst="roundRect">
            <a:avLst/>
          </a:prstGeom>
          <a:solidFill>
            <a:srgbClr val="C995F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280"/>
              </a:solidFill>
            </a:endParaRPr>
          </a:p>
        </p:txBody>
      </p:sp>
      <p:sp>
        <p:nvSpPr>
          <p:cNvPr id="145" name="TextBox 144">
            <a:hlinkClick r:id="rId31"/>
            <a:extLst>
              <a:ext uri="{FF2B5EF4-FFF2-40B4-BE49-F238E27FC236}">
                <a16:creationId xmlns:a16="http://schemas.microsoft.com/office/drawing/2014/main" id="{0BE4B5FE-2D9F-428D-85B2-901E8A8FEA1E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-783515" y="6165065"/>
            <a:ext cx="90322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n>
                  <a:solidFill>
                    <a:schemeClr val="tx1"/>
                  </a:solidFill>
                </a:ln>
                <a:latin typeface="Segoe UI" panose="020B0502040204020203" pitchFamily="34" charset="0"/>
                <a:ea typeface="MJLittleBitAlexis" panose="02000603000000000000" pitchFamily="2" charset="0"/>
                <a:cs typeface="Segoe UI" panose="020B0502040204020203" pitchFamily="34" charset="0"/>
              </a:rPr>
              <a:t>CLICK HERE</a:t>
            </a:r>
          </a:p>
        </p:txBody>
      </p:sp>
      <p:pic>
        <p:nvPicPr>
          <p:cNvPr id="8" name="Picture 7">
            <a:hlinkClick r:id="rId31"/>
            <a:extLst>
              <a:ext uri="{FF2B5EF4-FFF2-40B4-BE49-F238E27FC236}">
                <a16:creationId xmlns:a16="http://schemas.microsoft.com/office/drawing/2014/main" id="{153AFB6E-F2EB-41A7-9DE7-1C2A8053F09F}"/>
              </a:ext>
            </a:extLst>
          </p:cNvPr>
          <p:cNvPicPr>
            <a:picLocks noChangeAspect="1"/>
          </p:cNvPicPr>
          <p:nvPr>
            <p:custDataLst>
              <p:tags r:id="rId13"/>
            </p:custDataLst>
          </p:nvPr>
        </p:nvPicPr>
        <p:blipFill rotWithShape="1">
          <a:blip r:embed="rId33"/>
          <a:srcRect l="538" r="8778"/>
          <a:stretch/>
        </p:blipFill>
        <p:spPr>
          <a:xfrm>
            <a:off x="0" y="-8447"/>
            <a:ext cx="3097400" cy="3110047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7424820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41" descr="A picture containing drawing&#10;&#10;Description automatically generated">
            <a:hlinkClick r:id="rId23"/>
            <a:extLst>
              <a:ext uri="{FF2B5EF4-FFF2-40B4-BE49-F238E27FC236}">
                <a16:creationId xmlns:a16="http://schemas.microsoft.com/office/drawing/2014/main" id="{66CCB28B-8C4E-475D-A87B-346E68542730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4"/>
          <a:stretch>
            <a:fillRect/>
          </a:stretch>
        </p:blipFill>
        <p:spPr>
          <a:xfrm>
            <a:off x="5750589" y="9135431"/>
            <a:ext cx="728340" cy="728340"/>
          </a:xfrm>
          <a:prstGeom prst="rect">
            <a:avLst/>
          </a:prstGeom>
        </p:spPr>
      </p:pic>
      <p:pic>
        <p:nvPicPr>
          <p:cNvPr id="35" name="Picture 34">
            <a:hlinkClick r:id="rId25"/>
            <a:extLst>
              <a:ext uri="{FF2B5EF4-FFF2-40B4-BE49-F238E27FC236}">
                <a16:creationId xmlns:a16="http://schemas.microsoft.com/office/drawing/2014/main" id="{A4F31783-3D4A-4F70-8381-5B7F978331CE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26"/>
          <a:srcRect/>
          <a:stretch/>
        </p:blipFill>
        <p:spPr>
          <a:xfrm>
            <a:off x="1443272" y="3324138"/>
            <a:ext cx="4512862" cy="2538282"/>
          </a:xfrm>
          <a:prstGeom prst="rect">
            <a:avLst/>
          </a:prstGeom>
        </p:spPr>
      </p:pic>
      <p:pic>
        <p:nvPicPr>
          <p:cNvPr id="93" name="Picture 92">
            <a:hlinkClick r:id="rId27"/>
            <a:extLst>
              <a:ext uri="{FF2B5EF4-FFF2-40B4-BE49-F238E27FC236}">
                <a16:creationId xmlns:a16="http://schemas.microsoft.com/office/drawing/2014/main" id="{D423C3A0-66A7-4872-96B7-F2EF7AE89AF9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8"/>
          <a:stretch>
            <a:fillRect/>
          </a:stretch>
        </p:blipFill>
        <p:spPr>
          <a:xfrm>
            <a:off x="1843015" y="7765511"/>
            <a:ext cx="830998" cy="830998"/>
          </a:xfrm>
          <a:prstGeom prst="rect">
            <a:avLst/>
          </a:prstGeom>
        </p:spPr>
      </p:pic>
      <p:pic>
        <p:nvPicPr>
          <p:cNvPr id="94" name="Picture 93" descr="A picture containing text, newspaper, book&#10;&#10;Description generated with very high confidence">
            <a:hlinkClick r:id="rId29"/>
            <a:extLst>
              <a:ext uri="{FF2B5EF4-FFF2-40B4-BE49-F238E27FC236}">
                <a16:creationId xmlns:a16="http://schemas.microsoft.com/office/drawing/2014/main" id="{3DB4130A-C62A-444C-8F86-4206A0764438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30"/>
          <a:srcRect t="10464" b="16808"/>
          <a:stretch/>
        </p:blipFill>
        <p:spPr>
          <a:xfrm>
            <a:off x="3616906" y="7934085"/>
            <a:ext cx="929013" cy="675648"/>
          </a:xfrm>
          <a:prstGeom prst="rect">
            <a:avLst/>
          </a:prstGeom>
        </p:spPr>
      </p:pic>
      <p:pic>
        <p:nvPicPr>
          <p:cNvPr id="95" name="Picture 94" descr="kgfontsminilogo3.png">
            <a:hlinkClick r:id="rId31"/>
            <a:extLst>
              <a:ext uri="{FF2B5EF4-FFF2-40B4-BE49-F238E27FC236}">
                <a16:creationId xmlns:a16="http://schemas.microsoft.com/office/drawing/2014/main" id="{EBC8B26D-14FB-49A5-BC4A-CDE8F0794995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967" y="7803011"/>
            <a:ext cx="637941" cy="637941"/>
          </a:xfrm>
          <a:prstGeom prst="rect">
            <a:avLst/>
          </a:prstGeom>
        </p:spPr>
      </p:pic>
      <p:pic>
        <p:nvPicPr>
          <p:cNvPr id="96" name="Picture 95">
            <a:hlinkClick r:id="rId33"/>
            <a:extLst>
              <a:ext uri="{FF2B5EF4-FFF2-40B4-BE49-F238E27FC236}">
                <a16:creationId xmlns:a16="http://schemas.microsoft.com/office/drawing/2014/main" id="{C76A5B61-1FD7-442A-8D95-B5A412650357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 rotWithShape="1">
          <a:blip r:embed="rId34"/>
          <a:srcRect l="14137" t="6783" r="16199" b="20440"/>
          <a:stretch/>
        </p:blipFill>
        <p:spPr>
          <a:xfrm>
            <a:off x="1087151" y="7842003"/>
            <a:ext cx="755864" cy="789623"/>
          </a:xfrm>
          <a:prstGeom prst="rect">
            <a:avLst/>
          </a:prstGeom>
        </p:spPr>
      </p:pic>
      <p:pic>
        <p:nvPicPr>
          <p:cNvPr id="97" name="Picture 96">
            <a:extLst>
              <a:ext uri="{FF2B5EF4-FFF2-40B4-BE49-F238E27FC236}">
                <a16:creationId xmlns:a16="http://schemas.microsoft.com/office/drawing/2014/main" id="{4A7C3750-8182-485D-9167-1EDB714247BD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35"/>
          <a:stretch>
            <a:fillRect/>
          </a:stretch>
        </p:blipFill>
        <p:spPr>
          <a:xfrm>
            <a:off x="4596205" y="7751007"/>
            <a:ext cx="815544" cy="815544"/>
          </a:xfrm>
          <a:prstGeom prst="rect">
            <a:avLst/>
          </a:prstGeom>
        </p:spPr>
      </p:pic>
      <p:pic>
        <p:nvPicPr>
          <p:cNvPr id="100" name="Picture 99" descr="Text, logo&#10;&#10;Description automatically generated">
            <a:hlinkClick r:id="rId36"/>
            <a:extLst>
              <a:ext uri="{FF2B5EF4-FFF2-40B4-BE49-F238E27FC236}">
                <a16:creationId xmlns:a16="http://schemas.microsoft.com/office/drawing/2014/main" id="{E51B7F38-7C12-4E6B-A17F-9CC83809099E}"/>
              </a:ext>
            </a:extLst>
          </p:cNvPr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9589" y="7743084"/>
            <a:ext cx="817096" cy="817096"/>
          </a:xfrm>
          <a:prstGeom prst="rect">
            <a:avLst/>
          </a:prstGeom>
        </p:spPr>
      </p:pic>
      <p:pic>
        <p:nvPicPr>
          <p:cNvPr id="27" name="Picture 26">
            <a:hlinkClick r:id="rId38"/>
            <a:extLst>
              <a:ext uri="{FF2B5EF4-FFF2-40B4-BE49-F238E27FC236}">
                <a16:creationId xmlns:a16="http://schemas.microsoft.com/office/drawing/2014/main" id="{CF93D05A-1E29-4C6D-9D21-E5D4635059C3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39"/>
          <a:stretch>
            <a:fillRect/>
          </a:stretch>
        </p:blipFill>
        <p:spPr>
          <a:xfrm>
            <a:off x="5481611" y="7787112"/>
            <a:ext cx="695863" cy="657907"/>
          </a:xfrm>
          <a:prstGeom prst="rect">
            <a:avLst/>
          </a:prstGeom>
        </p:spPr>
      </p:pic>
      <p:pic>
        <p:nvPicPr>
          <p:cNvPr id="46" name="Picture 45">
            <a:hlinkClick r:id="rId40"/>
            <a:extLst>
              <a:ext uri="{FF2B5EF4-FFF2-40B4-BE49-F238E27FC236}">
                <a16:creationId xmlns:a16="http://schemas.microsoft.com/office/drawing/2014/main" id="{7554A93F-F146-4331-BF66-364C58D252BE}"/>
              </a:ext>
            </a:extLst>
          </p:cNvPr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41"/>
          <a:stretch>
            <a:fillRect/>
          </a:stretch>
        </p:blipFill>
        <p:spPr>
          <a:xfrm>
            <a:off x="208425" y="8731601"/>
            <a:ext cx="878726" cy="878726"/>
          </a:xfrm>
          <a:prstGeom prst="rect">
            <a:avLst/>
          </a:prstGeom>
        </p:spPr>
      </p:pic>
      <p:pic>
        <p:nvPicPr>
          <p:cNvPr id="47" name="Picture 46">
            <a:hlinkClick r:id="rId42"/>
            <a:extLst>
              <a:ext uri="{FF2B5EF4-FFF2-40B4-BE49-F238E27FC236}">
                <a16:creationId xmlns:a16="http://schemas.microsoft.com/office/drawing/2014/main" id="{D44B762F-9CD9-42C9-A605-06D66935C7C0}"/>
              </a:ext>
            </a:extLst>
          </p:cNvPr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360" y="8913604"/>
            <a:ext cx="789655" cy="790759"/>
          </a:xfrm>
          <a:prstGeom prst="rect">
            <a:avLst/>
          </a:prstGeom>
        </p:spPr>
      </p:pic>
      <p:pic>
        <p:nvPicPr>
          <p:cNvPr id="48" name="Picture 47" descr="Logo, company name&#10;&#10;Description automatically generated">
            <a:hlinkClick r:id="rId44"/>
            <a:extLst>
              <a:ext uri="{FF2B5EF4-FFF2-40B4-BE49-F238E27FC236}">
                <a16:creationId xmlns:a16="http://schemas.microsoft.com/office/drawing/2014/main" id="{03BE8A26-0C7A-43A7-A8C2-62D072E83D38}"/>
              </a:ext>
            </a:extLst>
          </p:cNvPr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3650" y="8623057"/>
            <a:ext cx="718598" cy="718598"/>
          </a:xfrm>
          <a:prstGeom prst="rect">
            <a:avLst/>
          </a:prstGeom>
        </p:spPr>
      </p:pic>
      <p:pic>
        <p:nvPicPr>
          <p:cNvPr id="44" name="Picture 43">
            <a:hlinkClick r:id="rId46"/>
            <a:extLst>
              <a:ext uri="{FF2B5EF4-FFF2-40B4-BE49-F238E27FC236}">
                <a16:creationId xmlns:a16="http://schemas.microsoft.com/office/drawing/2014/main" id="{B5D2E331-1791-42D1-8E86-49E58A1C5E6F}"/>
              </a:ext>
            </a:extLst>
          </p:cNvPr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6934" y="8903443"/>
            <a:ext cx="793057" cy="789399"/>
          </a:xfrm>
          <a:prstGeom prst="rect">
            <a:avLst/>
          </a:prstGeom>
        </p:spPr>
      </p:pic>
      <p:pic>
        <p:nvPicPr>
          <p:cNvPr id="54" name="Picture 53">
            <a:hlinkClick r:id="rId48"/>
            <a:extLst>
              <a:ext uri="{FF2B5EF4-FFF2-40B4-BE49-F238E27FC236}">
                <a16:creationId xmlns:a16="http://schemas.microsoft.com/office/drawing/2014/main" id="{105229BC-5EA5-4A91-93E1-490322C11596}"/>
              </a:ext>
            </a:extLst>
          </p:cNvPr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49"/>
          <a:stretch>
            <a:fillRect/>
          </a:stretch>
        </p:blipFill>
        <p:spPr>
          <a:xfrm>
            <a:off x="4050190" y="8822679"/>
            <a:ext cx="920186" cy="895470"/>
          </a:xfrm>
          <a:prstGeom prst="rect">
            <a:avLst/>
          </a:prstGeom>
        </p:spPr>
      </p:pic>
      <p:pic>
        <p:nvPicPr>
          <p:cNvPr id="4" name="Picture 3">
            <a:hlinkClick r:id="rId50"/>
            <a:extLst>
              <a:ext uri="{FF2B5EF4-FFF2-40B4-BE49-F238E27FC236}">
                <a16:creationId xmlns:a16="http://schemas.microsoft.com/office/drawing/2014/main" id="{4A4E22F6-CD8F-471B-8842-B706283BD10E}"/>
              </a:ext>
            </a:extLst>
          </p:cNvPr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9627" y="8888267"/>
            <a:ext cx="855816" cy="855816"/>
          </a:xfrm>
          <a:prstGeom prst="rect">
            <a:avLst/>
          </a:prstGeom>
        </p:spPr>
      </p:pic>
      <p:pic>
        <p:nvPicPr>
          <p:cNvPr id="37" name="Picture 36">
            <a:hlinkClick r:id="rId52"/>
            <a:extLst>
              <a:ext uri="{FF2B5EF4-FFF2-40B4-BE49-F238E27FC236}">
                <a16:creationId xmlns:a16="http://schemas.microsoft.com/office/drawing/2014/main" id="{8E7E9F88-7CA8-414F-8B20-B3C6642151E1}"/>
              </a:ext>
            </a:extLst>
          </p:cNvPr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5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4305" y="8860310"/>
            <a:ext cx="695863" cy="695863"/>
          </a:xfrm>
          <a:prstGeom prst="rect">
            <a:avLst/>
          </a:prstGeom>
        </p:spPr>
      </p:pic>
      <p:pic>
        <p:nvPicPr>
          <p:cNvPr id="39" name="Picture 38">
            <a:hlinkClick r:id="rId54"/>
            <a:extLst>
              <a:ext uri="{FF2B5EF4-FFF2-40B4-BE49-F238E27FC236}">
                <a16:creationId xmlns:a16="http://schemas.microsoft.com/office/drawing/2014/main" id="{6741A19C-B034-46A5-B955-03AA7115D7F2}"/>
              </a:ext>
            </a:extLst>
          </p:cNvPr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55"/>
          <a:stretch>
            <a:fillRect/>
          </a:stretch>
        </p:blipFill>
        <p:spPr>
          <a:xfrm>
            <a:off x="6240116" y="7804067"/>
            <a:ext cx="660010" cy="660010"/>
          </a:xfrm>
          <a:prstGeom prst="rect">
            <a:avLst/>
          </a:prstGeom>
        </p:spPr>
      </p:pic>
      <p:pic>
        <p:nvPicPr>
          <p:cNvPr id="43" name="Picture 42">
            <a:hlinkClick r:id="rId56"/>
            <a:extLst>
              <a:ext uri="{FF2B5EF4-FFF2-40B4-BE49-F238E27FC236}">
                <a16:creationId xmlns:a16="http://schemas.microsoft.com/office/drawing/2014/main" id="{E6424AF0-95BA-4D46-B945-6D5C33A45DAA}"/>
              </a:ext>
            </a:extLst>
          </p:cNvPr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4357" y="8747230"/>
            <a:ext cx="718685" cy="898356"/>
          </a:xfrm>
          <a:prstGeom prst="rect">
            <a:avLst/>
          </a:prstGeom>
        </p:spPr>
      </p:pic>
      <p:pic>
        <p:nvPicPr>
          <p:cNvPr id="45" name="Picture 44">
            <a:hlinkClick r:id="rId58"/>
            <a:extLst>
              <a:ext uri="{FF2B5EF4-FFF2-40B4-BE49-F238E27FC236}">
                <a16:creationId xmlns:a16="http://schemas.microsoft.com/office/drawing/2014/main" id="{3945ECBA-B927-442C-9E9E-C381FCA26E7D}"/>
              </a:ext>
            </a:extLst>
          </p:cNvPr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59"/>
          <a:stretch>
            <a:fillRect/>
          </a:stretch>
        </p:blipFill>
        <p:spPr>
          <a:xfrm>
            <a:off x="5999898" y="8491176"/>
            <a:ext cx="695863" cy="695863"/>
          </a:xfrm>
          <a:prstGeom prst="rect">
            <a:avLst/>
          </a:prstGeom>
        </p:spPr>
      </p:pic>
      <p:pic>
        <p:nvPicPr>
          <p:cNvPr id="67" name="Picture 66" descr="A picture containing text, book, food&#10;&#10;Description automatically generated">
            <a:hlinkClick r:id="rId60"/>
            <a:extLst>
              <a:ext uri="{FF2B5EF4-FFF2-40B4-BE49-F238E27FC236}">
                <a16:creationId xmlns:a16="http://schemas.microsoft.com/office/drawing/2014/main" id="{289A9709-24E8-402E-BAAA-CB4D68CBBFD5}"/>
              </a:ext>
            </a:extLst>
          </p:cNvPr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61"/>
          <a:stretch>
            <a:fillRect/>
          </a:stretch>
        </p:blipFill>
        <p:spPr>
          <a:xfrm>
            <a:off x="6799930" y="8141097"/>
            <a:ext cx="745303" cy="719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6317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389DFAB0-F64A-42B7-AC0A-3AF9B9CE94CB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68411" y="1952366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BEE6EB5-F0D4-4CFB-B382-9472DE0404FB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773827" y="462554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DEF1F63-F0B7-4735-9E6D-060D2AE72B51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5762368" y="462554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0672800-450B-4627-B65C-6A9B55075E79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5206314" y="4869676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51A8F87-484E-4E15-BCBB-542E9603A24A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680519" y="726989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17CD9B3-0A60-426B-B96A-0B906480DF5A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1124465" y="7755922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D844642-8720-4DB2-8C4C-107DC30D1993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4860324" y="726989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E2B2B7F-784F-4FDB-A2A3-9F7CBCEF0F94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720811" y="824195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3EE6B2F-4ECA-459A-AE70-7BA3251EFCEF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2236573" y="871974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CEACA05-BAC7-42D7-A192-4CB1F1670ABC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2537254" y="921402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2E2EDCA-CB68-4540-9DD4-339E65727450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3464010" y="488314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</a:t>
            </a:r>
          </a:p>
        </p:txBody>
      </p:sp>
    </p:spTree>
    <p:extLst>
      <p:ext uri="{BB962C8B-B14F-4D97-AF65-F5344CB8AC3E}">
        <p14:creationId xmlns:p14="http://schemas.microsoft.com/office/powerpoint/2010/main" val="25693869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1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9D2D460A-0D1D-4879-9969-706AEF24F9B8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56054" y="1889928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2F9F8D-9B20-4653-B798-F26708A42A81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053786" y="5295827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773D60A-26BD-4618-8D34-808106B1DE2E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4191742" y="5532383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B3B6C48-D103-4380-8E2D-3A2ACDE13249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1919415" y="629320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B3000E4-555B-4344-9E0D-0D04071E30D2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5636742" y="7976291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71D7CDF-D3AF-40D5-B6BF-3F6242228934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2218038" y="8007358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4B6CAA2-5F0B-422F-ADE7-A2631D80E66C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4524634" y="8495506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1EFE3B7-845E-4684-8E22-06CA1DC21CF7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986482" y="849138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A26CAE6-FE46-4A15-9A27-4E26B8271C31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2456934" y="898054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CB59468-B04D-4B0B-9911-33218C5C1981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2255108" y="9475812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BF422BB-5D53-4B0E-8D67-F4253E596B07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1900302" y="5556675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E2D73AB-8F60-4FB7-BAF3-F5E3F147B26E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3330146" y="6305138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4D96675-8C16-4FFB-BD97-1131018266E6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226540" y="4063431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28426428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8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9FAD0000-9F91-4D02-A8EF-1154DA33EA93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35676" y="176702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F267FA0-6724-4CC5-BECD-B36399FDE83A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981200" y="176702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4742E91-A2D7-4712-82B2-F81575343D2E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2726724" y="1786618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D3DF81D-E352-449B-B3E8-CD2E569A9B5D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3472248" y="1786618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5662DE1-2565-452B-9575-5A1C2F32E3C4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4238367" y="176702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1D7F12F-6015-4C8B-93AC-23EF4413858F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5037437" y="176702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BDC232E-0AEE-4A48-8BC1-A35F0CEC6B65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5729415" y="1786618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4A46E1A-6C2A-4FC9-AAE3-3C9B30755E09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6446107" y="176702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71DF015-74F2-410C-B54B-FB5A6A370168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473676" y="3303377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996EA19-F86C-412E-814A-1AFA6DAC7A87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453082" y="4044782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C527BD6-81C9-4DA3-9B5C-880AA999B830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453082" y="483973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874ED5E6-E1DC-46F3-82B1-070C9730BFC8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453082" y="563936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9CBB0E4-E81E-41E8-87C3-1DBA22C75322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477795" y="636260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724ECFB-01FB-4DE1-A443-516A9C0936A8}"/>
              </a:ext>
            </a:extLst>
          </p:cNvPr>
          <p:cNvSpPr txBox="1"/>
          <p:nvPr>
            <p:custDataLst>
              <p:tags r:id="rId14"/>
            </p:custDataLst>
          </p:nvPr>
        </p:nvSpPr>
        <p:spPr>
          <a:xfrm>
            <a:off x="465438" y="710401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3252F146-8EEC-476A-8B60-AC48D6950FEF}"/>
              </a:ext>
            </a:extLst>
          </p:cNvPr>
          <p:cNvSpPr txBox="1"/>
          <p:nvPr>
            <p:custDataLst>
              <p:tags r:id="rId15"/>
            </p:custDataLst>
          </p:nvPr>
        </p:nvSpPr>
        <p:spPr>
          <a:xfrm>
            <a:off x="453082" y="790364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5B52C32-C032-493A-AA29-6CAFCBC8B183}"/>
              </a:ext>
            </a:extLst>
          </p:cNvPr>
          <p:cNvSpPr txBox="1"/>
          <p:nvPr>
            <p:custDataLst>
              <p:tags r:id="rId16"/>
            </p:custDataLst>
          </p:nvPr>
        </p:nvSpPr>
        <p:spPr>
          <a:xfrm>
            <a:off x="473676" y="8629015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56671DB-8229-4AA1-88FE-D4F4045CC523}"/>
              </a:ext>
            </a:extLst>
          </p:cNvPr>
          <p:cNvSpPr txBox="1"/>
          <p:nvPr>
            <p:custDataLst>
              <p:tags r:id="rId17"/>
            </p:custDataLst>
          </p:nvPr>
        </p:nvSpPr>
        <p:spPr>
          <a:xfrm>
            <a:off x="1235676" y="3303377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402C9736-0927-419B-9030-C7EE5B1050CD}"/>
              </a:ext>
            </a:extLst>
          </p:cNvPr>
          <p:cNvSpPr txBox="1"/>
          <p:nvPr>
            <p:custDataLst>
              <p:tags r:id="rId18"/>
            </p:custDataLst>
          </p:nvPr>
        </p:nvSpPr>
        <p:spPr>
          <a:xfrm>
            <a:off x="1981200" y="328377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47BCF0D-E5BA-4F15-BC2F-62B36BE23FD0}"/>
              </a:ext>
            </a:extLst>
          </p:cNvPr>
          <p:cNvSpPr txBox="1"/>
          <p:nvPr>
            <p:custDataLst>
              <p:tags r:id="rId19"/>
            </p:custDataLst>
          </p:nvPr>
        </p:nvSpPr>
        <p:spPr>
          <a:xfrm>
            <a:off x="2726724" y="3303377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A9D76CD-5574-4391-9A47-C99334BBA64A}"/>
              </a:ext>
            </a:extLst>
          </p:cNvPr>
          <p:cNvSpPr txBox="1"/>
          <p:nvPr>
            <p:custDataLst>
              <p:tags r:id="rId20"/>
            </p:custDataLst>
          </p:nvPr>
        </p:nvSpPr>
        <p:spPr>
          <a:xfrm>
            <a:off x="3472248" y="3303377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E6D87FF9-3238-4526-BDBC-887A5ADB4D60}"/>
              </a:ext>
            </a:extLst>
          </p:cNvPr>
          <p:cNvSpPr txBox="1"/>
          <p:nvPr>
            <p:custDataLst>
              <p:tags r:id="rId21"/>
            </p:custDataLst>
          </p:nvPr>
        </p:nvSpPr>
        <p:spPr>
          <a:xfrm>
            <a:off x="4238367" y="328377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0376FC8E-CDB6-4927-BBC5-3CF55D3201F5}"/>
              </a:ext>
            </a:extLst>
          </p:cNvPr>
          <p:cNvSpPr txBox="1"/>
          <p:nvPr>
            <p:custDataLst>
              <p:tags r:id="rId22"/>
            </p:custDataLst>
          </p:nvPr>
        </p:nvSpPr>
        <p:spPr>
          <a:xfrm>
            <a:off x="5037437" y="328377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A23E6F7-3E67-48EC-A595-8F868AC9542D}"/>
              </a:ext>
            </a:extLst>
          </p:cNvPr>
          <p:cNvSpPr txBox="1"/>
          <p:nvPr>
            <p:custDataLst>
              <p:tags r:id="rId23"/>
            </p:custDataLst>
          </p:nvPr>
        </p:nvSpPr>
        <p:spPr>
          <a:xfrm>
            <a:off x="5729415" y="3303377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CB8C6717-BB90-4E7E-A155-572E4E4D827B}"/>
              </a:ext>
            </a:extLst>
          </p:cNvPr>
          <p:cNvSpPr txBox="1"/>
          <p:nvPr>
            <p:custDataLst>
              <p:tags r:id="rId24"/>
            </p:custDataLst>
          </p:nvPr>
        </p:nvSpPr>
        <p:spPr>
          <a:xfrm>
            <a:off x="6446107" y="328377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E789251C-F15A-471A-A1A5-F1F3B93D57BE}"/>
              </a:ext>
            </a:extLst>
          </p:cNvPr>
          <p:cNvSpPr txBox="1"/>
          <p:nvPr>
            <p:custDataLst>
              <p:tags r:id="rId25"/>
            </p:custDataLst>
          </p:nvPr>
        </p:nvSpPr>
        <p:spPr>
          <a:xfrm>
            <a:off x="1283044" y="4005586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93CB9D5B-6389-40A1-A0E7-88C213C8F41C}"/>
              </a:ext>
            </a:extLst>
          </p:cNvPr>
          <p:cNvSpPr txBox="1"/>
          <p:nvPr>
            <p:custDataLst>
              <p:tags r:id="rId26"/>
            </p:custDataLst>
          </p:nvPr>
        </p:nvSpPr>
        <p:spPr>
          <a:xfrm>
            <a:off x="2028568" y="402518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D8AFDA29-20EB-4829-8615-E50D04D50271}"/>
              </a:ext>
            </a:extLst>
          </p:cNvPr>
          <p:cNvSpPr txBox="1"/>
          <p:nvPr>
            <p:custDataLst>
              <p:tags r:id="rId27"/>
            </p:custDataLst>
          </p:nvPr>
        </p:nvSpPr>
        <p:spPr>
          <a:xfrm>
            <a:off x="2774092" y="402518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919028E7-DEB3-42B7-B77A-3C9442A3B889}"/>
              </a:ext>
            </a:extLst>
          </p:cNvPr>
          <p:cNvSpPr txBox="1"/>
          <p:nvPr>
            <p:custDataLst>
              <p:tags r:id="rId28"/>
            </p:custDataLst>
          </p:nvPr>
        </p:nvSpPr>
        <p:spPr>
          <a:xfrm>
            <a:off x="3540211" y="4005586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AFDCEB50-669C-4D61-807A-956FAEE3BA00}"/>
              </a:ext>
            </a:extLst>
          </p:cNvPr>
          <p:cNvSpPr txBox="1"/>
          <p:nvPr>
            <p:custDataLst>
              <p:tags r:id="rId29"/>
            </p:custDataLst>
          </p:nvPr>
        </p:nvSpPr>
        <p:spPr>
          <a:xfrm>
            <a:off x="4339281" y="4005586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3933338D-9618-4D6E-AA0F-5A30E7B899B1}"/>
              </a:ext>
            </a:extLst>
          </p:cNvPr>
          <p:cNvSpPr txBox="1"/>
          <p:nvPr>
            <p:custDataLst>
              <p:tags r:id="rId30"/>
            </p:custDataLst>
          </p:nvPr>
        </p:nvSpPr>
        <p:spPr>
          <a:xfrm>
            <a:off x="5031259" y="402518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1BFBBBD2-2911-4C59-924E-81B2AA62122D}"/>
              </a:ext>
            </a:extLst>
          </p:cNvPr>
          <p:cNvSpPr txBox="1"/>
          <p:nvPr>
            <p:custDataLst>
              <p:tags r:id="rId31"/>
            </p:custDataLst>
          </p:nvPr>
        </p:nvSpPr>
        <p:spPr>
          <a:xfrm>
            <a:off x="5747951" y="4005586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B3C97D8E-533C-4A75-932C-49D776AA8922}"/>
              </a:ext>
            </a:extLst>
          </p:cNvPr>
          <p:cNvSpPr txBox="1"/>
          <p:nvPr>
            <p:custDataLst>
              <p:tags r:id="rId32"/>
            </p:custDataLst>
          </p:nvPr>
        </p:nvSpPr>
        <p:spPr>
          <a:xfrm>
            <a:off x="1235676" y="4865885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1709AD3C-D77A-4BFD-B9B0-8617FB4886A8}"/>
              </a:ext>
            </a:extLst>
          </p:cNvPr>
          <p:cNvSpPr txBox="1"/>
          <p:nvPr>
            <p:custDataLst>
              <p:tags r:id="rId33"/>
            </p:custDataLst>
          </p:nvPr>
        </p:nvSpPr>
        <p:spPr>
          <a:xfrm>
            <a:off x="1981200" y="4865885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672B3A55-EE3A-4601-AEAF-C9ADBE0C2731}"/>
              </a:ext>
            </a:extLst>
          </p:cNvPr>
          <p:cNvSpPr txBox="1"/>
          <p:nvPr>
            <p:custDataLst>
              <p:tags r:id="rId34"/>
            </p:custDataLst>
          </p:nvPr>
        </p:nvSpPr>
        <p:spPr>
          <a:xfrm>
            <a:off x="2726724" y="4885483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234F68D2-8EA6-4A2A-B0C3-A410C848E83F}"/>
              </a:ext>
            </a:extLst>
          </p:cNvPr>
          <p:cNvSpPr txBox="1"/>
          <p:nvPr>
            <p:custDataLst>
              <p:tags r:id="rId35"/>
            </p:custDataLst>
          </p:nvPr>
        </p:nvSpPr>
        <p:spPr>
          <a:xfrm>
            <a:off x="3472248" y="4885483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432D4368-013C-4ACF-970E-1FDCFB2B0E2A}"/>
              </a:ext>
            </a:extLst>
          </p:cNvPr>
          <p:cNvSpPr txBox="1"/>
          <p:nvPr>
            <p:custDataLst>
              <p:tags r:id="rId36"/>
            </p:custDataLst>
          </p:nvPr>
        </p:nvSpPr>
        <p:spPr>
          <a:xfrm>
            <a:off x="4238367" y="4865885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4B31E065-793F-4E91-B88B-2F8308E55830}"/>
              </a:ext>
            </a:extLst>
          </p:cNvPr>
          <p:cNvSpPr txBox="1"/>
          <p:nvPr>
            <p:custDataLst>
              <p:tags r:id="rId37"/>
            </p:custDataLst>
          </p:nvPr>
        </p:nvSpPr>
        <p:spPr>
          <a:xfrm>
            <a:off x="5037437" y="4865885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E587D671-2066-4BE2-B667-7BA085D33D8B}"/>
              </a:ext>
            </a:extLst>
          </p:cNvPr>
          <p:cNvSpPr txBox="1"/>
          <p:nvPr>
            <p:custDataLst>
              <p:tags r:id="rId38"/>
            </p:custDataLst>
          </p:nvPr>
        </p:nvSpPr>
        <p:spPr>
          <a:xfrm>
            <a:off x="5729415" y="4885483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9849EA23-F536-4FC0-A2EA-61582B1DBEB1}"/>
              </a:ext>
            </a:extLst>
          </p:cNvPr>
          <p:cNvSpPr txBox="1"/>
          <p:nvPr>
            <p:custDataLst>
              <p:tags r:id="rId39"/>
            </p:custDataLst>
          </p:nvPr>
        </p:nvSpPr>
        <p:spPr>
          <a:xfrm>
            <a:off x="6446107" y="4865885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0A58A197-DC1C-40D1-8158-BB2381BD8F4A}"/>
              </a:ext>
            </a:extLst>
          </p:cNvPr>
          <p:cNvSpPr txBox="1"/>
          <p:nvPr>
            <p:custDataLst>
              <p:tags r:id="rId40"/>
            </p:custDataLst>
          </p:nvPr>
        </p:nvSpPr>
        <p:spPr>
          <a:xfrm>
            <a:off x="1235676" y="5622551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162F14BB-7840-4C33-B542-90B04E7A6401}"/>
              </a:ext>
            </a:extLst>
          </p:cNvPr>
          <p:cNvSpPr txBox="1"/>
          <p:nvPr>
            <p:custDataLst>
              <p:tags r:id="rId41"/>
            </p:custDataLst>
          </p:nvPr>
        </p:nvSpPr>
        <p:spPr>
          <a:xfrm>
            <a:off x="1981200" y="5622551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87882969-C654-4E0B-A58A-457B842E55C1}"/>
              </a:ext>
            </a:extLst>
          </p:cNvPr>
          <p:cNvSpPr txBox="1"/>
          <p:nvPr>
            <p:custDataLst>
              <p:tags r:id="rId42"/>
            </p:custDataLst>
          </p:nvPr>
        </p:nvSpPr>
        <p:spPr>
          <a:xfrm>
            <a:off x="2726724" y="564214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9F4B9D5C-125B-4465-9EF4-0973E83DDA80}"/>
              </a:ext>
            </a:extLst>
          </p:cNvPr>
          <p:cNvSpPr txBox="1"/>
          <p:nvPr>
            <p:custDataLst>
              <p:tags r:id="rId43"/>
            </p:custDataLst>
          </p:nvPr>
        </p:nvSpPr>
        <p:spPr>
          <a:xfrm>
            <a:off x="3472248" y="564214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FBF12CC2-2497-4752-963D-84FC8D2880DD}"/>
              </a:ext>
            </a:extLst>
          </p:cNvPr>
          <p:cNvSpPr txBox="1"/>
          <p:nvPr>
            <p:custDataLst>
              <p:tags r:id="rId44"/>
            </p:custDataLst>
          </p:nvPr>
        </p:nvSpPr>
        <p:spPr>
          <a:xfrm>
            <a:off x="4238367" y="5622551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370C986F-3B46-4EB3-822A-FBADFF451C72}"/>
              </a:ext>
            </a:extLst>
          </p:cNvPr>
          <p:cNvSpPr txBox="1"/>
          <p:nvPr>
            <p:custDataLst>
              <p:tags r:id="rId45"/>
            </p:custDataLst>
          </p:nvPr>
        </p:nvSpPr>
        <p:spPr>
          <a:xfrm>
            <a:off x="5037437" y="5622551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A3522606-0412-4792-B165-5E76A120E90C}"/>
              </a:ext>
            </a:extLst>
          </p:cNvPr>
          <p:cNvSpPr txBox="1"/>
          <p:nvPr>
            <p:custDataLst>
              <p:tags r:id="rId46"/>
            </p:custDataLst>
          </p:nvPr>
        </p:nvSpPr>
        <p:spPr>
          <a:xfrm>
            <a:off x="5729415" y="5642149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A0C28C77-37E4-4EF5-A46F-5FC0F7EF3544}"/>
              </a:ext>
            </a:extLst>
          </p:cNvPr>
          <p:cNvSpPr txBox="1"/>
          <p:nvPr>
            <p:custDataLst>
              <p:tags r:id="rId47"/>
            </p:custDataLst>
          </p:nvPr>
        </p:nvSpPr>
        <p:spPr>
          <a:xfrm>
            <a:off x="6446107" y="5622551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C2B61026-A116-47B5-BC15-E899B7EB02F5}"/>
              </a:ext>
            </a:extLst>
          </p:cNvPr>
          <p:cNvSpPr txBox="1"/>
          <p:nvPr>
            <p:custDataLst>
              <p:tags r:id="rId48"/>
            </p:custDataLst>
          </p:nvPr>
        </p:nvSpPr>
        <p:spPr>
          <a:xfrm>
            <a:off x="1235676" y="634507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55FC6C97-9DB0-4922-8D22-25DEF53CEE98}"/>
              </a:ext>
            </a:extLst>
          </p:cNvPr>
          <p:cNvSpPr txBox="1"/>
          <p:nvPr>
            <p:custDataLst>
              <p:tags r:id="rId49"/>
            </p:custDataLst>
          </p:nvPr>
        </p:nvSpPr>
        <p:spPr>
          <a:xfrm>
            <a:off x="1981200" y="634507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A37A0D02-5893-4DE5-97BD-3574A2ACB7DE}"/>
              </a:ext>
            </a:extLst>
          </p:cNvPr>
          <p:cNvSpPr txBox="1"/>
          <p:nvPr>
            <p:custDataLst>
              <p:tags r:id="rId50"/>
            </p:custDataLst>
          </p:nvPr>
        </p:nvSpPr>
        <p:spPr>
          <a:xfrm>
            <a:off x="2726724" y="6364672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0124C2EE-41CF-4148-B4E8-6853EF3E89ED}"/>
              </a:ext>
            </a:extLst>
          </p:cNvPr>
          <p:cNvSpPr txBox="1"/>
          <p:nvPr>
            <p:custDataLst>
              <p:tags r:id="rId51"/>
            </p:custDataLst>
          </p:nvPr>
        </p:nvSpPr>
        <p:spPr>
          <a:xfrm>
            <a:off x="3472248" y="6364672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5923D4DF-04E9-49C4-BDE7-2A999225D9F8}"/>
              </a:ext>
            </a:extLst>
          </p:cNvPr>
          <p:cNvSpPr txBox="1"/>
          <p:nvPr>
            <p:custDataLst>
              <p:tags r:id="rId52"/>
            </p:custDataLst>
          </p:nvPr>
        </p:nvSpPr>
        <p:spPr>
          <a:xfrm>
            <a:off x="4238367" y="634507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3138AFE3-E1EA-4C29-85AE-A103BDA6AFA2}"/>
              </a:ext>
            </a:extLst>
          </p:cNvPr>
          <p:cNvSpPr txBox="1"/>
          <p:nvPr>
            <p:custDataLst>
              <p:tags r:id="rId53"/>
            </p:custDataLst>
          </p:nvPr>
        </p:nvSpPr>
        <p:spPr>
          <a:xfrm>
            <a:off x="5037437" y="634507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10F6CBDA-AE2E-4699-B05C-AEEB0F10A22F}"/>
              </a:ext>
            </a:extLst>
          </p:cNvPr>
          <p:cNvSpPr txBox="1"/>
          <p:nvPr>
            <p:custDataLst>
              <p:tags r:id="rId54"/>
            </p:custDataLst>
          </p:nvPr>
        </p:nvSpPr>
        <p:spPr>
          <a:xfrm>
            <a:off x="5729415" y="6364672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9841F002-805F-4ED5-9410-4C574580808A}"/>
              </a:ext>
            </a:extLst>
          </p:cNvPr>
          <p:cNvSpPr txBox="1"/>
          <p:nvPr>
            <p:custDataLst>
              <p:tags r:id="rId55"/>
            </p:custDataLst>
          </p:nvPr>
        </p:nvSpPr>
        <p:spPr>
          <a:xfrm>
            <a:off x="6446107" y="6345074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C82E7260-A97D-4A2B-AD0D-51C97FA91F47}"/>
              </a:ext>
            </a:extLst>
          </p:cNvPr>
          <p:cNvSpPr txBox="1"/>
          <p:nvPr>
            <p:custDataLst>
              <p:tags r:id="rId56"/>
            </p:custDataLst>
          </p:nvPr>
        </p:nvSpPr>
        <p:spPr>
          <a:xfrm>
            <a:off x="1235676" y="7085132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E625E773-8F72-4DC3-A4DE-4254D2A9927A}"/>
              </a:ext>
            </a:extLst>
          </p:cNvPr>
          <p:cNvSpPr txBox="1"/>
          <p:nvPr>
            <p:custDataLst>
              <p:tags r:id="rId57"/>
            </p:custDataLst>
          </p:nvPr>
        </p:nvSpPr>
        <p:spPr>
          <a:xfrm>
            <a:off x="1981200" y="7085132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9ED9ED71-CC0E-4364-B6B2-8CB7C2C3270B}"/>
              </a:ext>
            </a:extLst>
          </p:cNvPr>
          <p:cNvSpPr txBox="1"/>
          <p:nvPr>
            <p:custDataLst>
              <p:tags r:id="rId58"/>
            </p:custDataLst>
          </p:nvPr>
        </p:nvSpPr>
        <p:spPr>
          <a:xfrm>
            <a:off x="2726724" y="710473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8E1C4CE7-9637-4B5D-BEF0-C05395C9AF34}"/>
              </a:ext>
            </a:extLst>
          </p:cNvPr>
          <p:cNvSpPr txBox="1"/>
          <p:nvPr>
            <p:custDataLst>
              <p:tags r:id="rId59"/>
            </p:custDataLst>
          </p:nvPr>
        </p:nvSpPr>
        <p:spPr>
          <a:xfrm>
            <a:off x="3472248" y="710473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770535F3-6C2C-4EFD-8EEA-627B1D2CCC31}"/>
              </a:ext>
            </a:extLst>
          </p:cNvPr>
          <p:cNvSpPr txBox="1"/>
          <p:nvPr>
            <p:custDataLst>
              <p:tags r:id="rId60"/>
            </p:custDataLst>
          </p:nvPr>
        </p:nvSpPr>
        <p:spPr>
          <a:xfrm>
            <a:off x="4238367" y="7085132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90A052E6-A6B5-480B-A110-0819A652373A}"/>
              </a:ext>
            </a:extLst>
          </p:cNvPr>
          <p:cNvSpPr txBox="1"/>
          <p:nvPr>
            <p:custDataLst>
              <p:tags r:id="rId61"/>
            </p:custDataLst>
          </p:nvPr>
        </p:nvSpPr>
        <p:spPr>
          <a:xfrm>
            <a:off x="5037437" y="7085132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B13DB692-E34C-4701-8FD9-2FF38799C349}"/>
              </a:ext>
            </a:extLst>
          </p:cNvPr>
          <p:cNvSpPr txBox="1"/>
          <p:nvPr>
            <p:custDataLst>
              <p:tags r:id="rId62"/>
            </p:custDataLst>
          </p:nvPr>
        </p:nvSpPr>
        <p:spPr>
          <a:xfrm>
            <a:off x="5729415" y="710473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3F529444-7FEC-43B7-BAC4-656F6894BEF0}"/>
              </a:ext>
            </a:extLst>
          </p:cNvPr>
          <p:cNvSpPr txBox="1"/>
          <p:nvPr>
            <p:custDataLst>
              <p:tags r:id="rId63"/>
            </p:custDataLst>
          </p:nvPr>
        </p:nvSpPr>
        <p:spPr>
          <a:xfrm>
            <a:off x="6446107" y="7085132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232A3B93-5AC0-4CBE-946D-521B410CE6C2}"/>
              </a:ext>
            </a:extLst>
          </p:cNvPr>
          <p:cNvSpPr txBox="1"/>
          <p:nvPr>
            <p:custDataLst>
              <p:tags r:id="rId64"/>
            </p:custDataLst>
          </p:nvPr>
        </p:nvSpPr>
        <p:spPr>
          <a:xfrm>
            <a:off x="1235676" y="788761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F39A48E3-1887-428C-8768-051239AC6040}"/>
              </a:ext>
            </a:extLst>
          </p:cNvPr>
          <p:cNvSpPr txBox="1"/>
          <p:nvPr>
            <p:custDataLst>
              <p:tags r:id="rId65"/>
            </p:custDataLst>
          </p:nvPr>
        </p:nvSpPr>
        <p:spPr>
          <a:xfrm>
            <a:off x="1981200" y="788761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25051499-EDC4-4415-9273-21EF5103A1C1}"/>
              </a:ext>
            </a:extLst>
          </p:cNvPr>
          <p:cNvSpPr txBox="1"/>
          <p:nvPr>
            <p:custDataLst>
              <p:tags r:id="rId66"/>
            </p:custDataLst>
          </p:nvPr>
        </p:nvSpPr>
        <p:spPr>
          <a:xfrm>
            <a:off x="2726724" y="7907208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4B9E54F9-EE4C-4316-A66F-33370C68C256}"/>
              </a:ext>
            </a:extLst>
          </p:cNvPr>
          <p:cNvSpPr txBox="1"/>
          <p:nvPr>
            <p:custDataLst>
              <p:tags r:id="rId67"/>
            </p:custDataLst>
          </p:nvPr>
        </p:nvSpPr>
        <p:spPr>
          <a:xfrm>
            <a:off x="3472248" y="7907208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73730056-5038-4654-B1CE-AE5B6DC4DA96}"/>
              </a:ext>
            </a:extLst>
          </p:cNvPr>
          <p:cNvSpPr txBox="1"/>
          <p:nvPr>
            <p:custDataLst>
              <p:tags r:id="rId68"/>
            </p:custDataLst>
          </p:nvPr>
        </p:nvSpPr>
        <p:spPr>
          <a:xfrm>
            <a:off x="4238367" y="788761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58FB7EFF-678A-4B26-8317-D684611E3E5F}"/>
              </a:ext>
            </a:extLst>
          </p:cNvPr>
          <p:cNvSpPr txBox="1"/>
          <p:nvPr>
            <p:custDataLst>
              <p:tags r:id="rId69"/>
            </p:custDataLst>
          </p:nvPr>
        </p:nvSpPr>
        <p:spPr>
          <a:xfrm>
            <a:off x="5037437" y="788761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9C54FB10-4E20-4252-B368-76EDA2554D88}"/>
              </a:ext>
            </a:extLst>
          </p:cNvPr>
          <p:cNvSpPr txBox="1"/>
          <p:nvPr>
            <p:custDataLst>
              <p:tags r:id="rId70"/>
            </p:custDataLst>
          </p:nvPr>
        </p:nvSpPr>
        <p:spPr>
          <a:xfrm>
            <a:off x="5729415" y="7907208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E62C626A-9D30-4103-A425-1C3338F816E2}"/>
              </a:ext>
            </a:extLst>
          </p:cNvPr>
          <p:cNvSpPr txBox="1"/>
          <p:nvPr>
            <p:custDataLst>
              <p:tags r:id="rId71"/>
            </p:custDataLst>
          </p:nvPr>
        </p:nvSpPr>
        <p:spPr>
          <a:xfrm>
            <a:off x="6446107" y="7887610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58E8BB6B-4B4F-4DED-B41A-BD4C467ABD30}"/>
              </a:ext>
            </a:extLst>
          </p:cNvPr>
          <p:cNvSpPr txBox="1"/>
          <p:nvPr>
            <p:custDataLst>
              <p:tags r:id="rId72"/>
            </p:custDataLst>
          </p:nvPr>
        </p:nvSpPr>
        <p:spPr>
          <a:xfrm>
            <a:off x="1235676" y="8629015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867428CB-5A70-4378-89EF-2CE32633DE88}"/>
              </a:ext>
            </a:extLst>
          </p:cNvPr>
          <p:cNvSpPr txBox="1"/>
          <p:nvPr>
            <p:custDataLst>
              <p:tags r:id="rId73"/>
            </p:custDataLst>
          </p:nvPr>
        </p:nvSpPr>
        <p:spPr>
          <a:xfrm>
            <a:off x="1981200" y="8629015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92D0DF06-7CBF-492E-B33B-C2AD1109C178}"/>
              </a:ext>
            </a:extLst>
          </p:cNvPr>
          <p:cNvSpPr txBox="1"/>
          <p:nvPr>
            <p:custDataLst>
              <p:tags r:id="rId74"/>
            </p:custDataLst>
          </p:nvPr>
        </p:nvSpPr>
        <p:spPr>
          <a:xfrm>
            <a:off x="2726724" y="8648613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B957F491-F78F-4D6C-BD72-B03534CCE7EB}"/>
              </a:ext>
            </a:extLst>
          </p:cNvPr>
          <p:cNvSpPr txBox="1"/>
          <p:nvPr>
            <p:custDataLst>
              <p:tags r:id="rId75"/>
            </p:custDataLst>
          </p:nvPr>
        </p:nvSpPr>
        <p:spPr>
          <a:xfrm>
            <a:off x="3472248" y="8648613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1000FF8C-0F90-4D79-940F-05F8A91C1A3B}"/>
              </a:ext>
            </a:extLst>
          </p:cNvPr>
          <p:cNvSpPr txBox="1"/>
          <p:nvPr>
            <p:custDataLst>
              <p:tags r:id="rId76"/>
            </p:custDataLst>
          </p:nvPr>
        </p:nvSpPr>
        <p:spPr>
          <a:xfrm>
            <a:off x="4238367" y="8629015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E28E9FA2-25B8-4C45-B3A8-DB4233EA11EB}"/>
              </a:ext>
            </a:extLst>
          </p:cNvPr>
          <p:cNvSpPr txBox="1"/>
          <p:nvPr>
            <p:custDataLst>
              <p:tags r:id="rId77"/>
            </p:custDataLst>
          </p:nvPr>
        </p:nvSpPr>
        <p:spPr>
          <a:xfrm>
            <a:off x="5037437" y="8629015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B153D235-DFD0-4BCA-83C0-9B5066155C1F}"/>
              </a:ext>
            </a:extLst>
          </p:cNvPr>
          <p:cNvSpPr txBox="1"/>
          <p:nvPr>
            <p:custDataLst>
              <p:tags r:id="rId78"/>
            </p:custDataLst>
          </p:nvPr>
        </p:nvSpPr>
        <p:spPr>
          <a:xfrm>
            <a:off x="5729415" y="8648613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F86A6F47-D287-4DC0-8804-052C6741B450}"/>
              </a:ext>
            </a:extLst>
          </p:cNvPr>
          <p:cNvSpPr txBox="1"/>
          <p:nvPr>
            <p:custDataLst>
              <p:tags r:id="rId79"/>
            </p:custDataLst>
          </p:nvPr>
        </p:nvSpPr>
        <p:spPr>
          <a:xfrm>
            <a:off x="6446107" y="8629015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2396D0E1-F061-4829-82B0-CEADA2732083}"/>
              </a:ext>
            </a:extLst>
          </p:cNvPr>
          <p:cNvSpPr txBox="1"/>
          <p:nvPr>
            <p:custDataLst>
              <p:tags r:id="rId80"/>
            </p:custDataLst>
          </p:nvPr>
        </p:nvSpPr>
        <p:spPr>
          <a:xfrm>
            <a:off x="6522307" y="4026745"/>
            <a:ext cx="11121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20901626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Picture 46">
            <a:extLst>
              <a:ext uri="{FF2B5EF4-FFF2-40B4-BE49-F238E27FC236}">
                <a16:creationId xmlns:a16="http://schemas.microsoft.com/office/drawing/2014/main" id="{5835F773-9413-4441-AF17-52D2A88D1050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22202" y="1010121"/>
            <a:ext cx="740233" cy="740233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4E2F4221-AF2A-4E56-915E-137F0722F729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22201" y="994358"/>
            <a:ext cx="740233" cy="740233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AEDBFAE3-C0AD-4A63-A744-07EB92A576A5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04902" y="994024"/>
            <a:ext cx="740233" cy="740233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BA100105-8642-43CC-86AE-FA1F602B8844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20359" y="980650"/>
            <a:ext cx="740233" cy="740233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DCC7F541-2513-47BC-8256-9FE5BD0F7883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35816" y="1002952"/>
            <a:ext cx="740233" cy="740233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296AB664-8525-4A08-9899-926FF8C3FEC1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18079" y="993690"/>
            <a:ext cx="740233" cy="740233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B3A4B236-DD01-4C42-811D-33C5C2AE394A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49430" y="980362"/>
            <a:ext cx="740233" cy="740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13094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Picture 46">
            <a:extLst>
              <a:ext uri="{FF2B5EF4-FFF2-40B4-BE49-F238E27FC236}">
                <a16:creationId xmlns:a16="http://schemas.microsoft.com/office/drawing/2014/main" id="{B09F3AAC-06C3-4E7B-8CC4-FA2C162F101F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22202" y="1010121"/>
            <a:ext cx="740233" cy="740233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18F87093-282A-4568-886F-0C78DAAEC5EB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22201" y="994358"/>
            <a:ext cx="740233" cy="740233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2D89428C-AD1A-41D4-A219-F48660226448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04902" y="994024"/>
            <a:ext cx="740233" cy="740233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D2AD469B-30AA-4914-8F15-2FCF988BAE0E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20359" y="980650"/>
            <a:ext cx="740233" cy="740233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0A8FFB78-1713-435C-AB56-4FA6B5322ADD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35816" y="1002952"/>
            <a:ext cx="740233" cy="740233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DAADE0B1-69E2-41BC-9334-413D8FDBC405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18079" y="993690"/>
            <a:ext cx="740233" cy="740233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3208B05E-F7C6-4B1A-B359-F14763D61722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49430" y="980362"/>
            <a:ext cx="740233" cy="740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06757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9F88DD4A-C712-4DAB-9B10-8BB440D7F550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926757" y="3707031"/>
            <a:ext cx="1112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92F9A36-2584-4F9D-B660-D6E5E790B11B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926757" y="4659868"/>
            <a:ext cx="1112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EE002AA-7180-4396-847B-E4D0E845674C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926757" y="5612705"/>
            <a:ext cx="1112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AA051A4-FA5A-42A8-92FC-B67BBCB649A4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926757" y="6614288"/>
            <a:ext cx="1112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62F3170-5455-4906-A51D-48C92F4D18ED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926757" y="7615190"/>
            <a:ext cx="1112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E266AD7-69BE-4904-8563-05DDB134A18A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926757" y="8616092"/>
            <a:ext cx="1112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23847761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7EE1954F-2F3A-4BB3-9AEB-B327E3010AEE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 rot="16200000">
            <a:off x="5993028" y="2928555"/>
            <a:ext cx="1112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BFE9D60-EA23-44C5-9F10-C6B6ECB1D01E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 rot="16200000">
            <a:off x="5993028" y="8760945"/>
            <a:ext cx="1112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Type here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17F71BD-CE5D-4E27-AE9A-075B247AE404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 rot="16200000">
            <a:off x="-645293" y="4291488"/>
            <a:ext cx="59881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/>
              <a:t>Type here</a:t>
            </a:r>
          </a:p>
        </p:txBody>
      </p:sp>
    </p:spTree>
    <p:extLst>
      <p:ext uri="{BB962C8B-B14F-4D97-AF65-F5344CB8AC3E}">
        <p14:creationId xmlns:p14="http://schemas.microsoft.com/office/powerpoint/2010/main" val="38905661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>
            <a:extLst>
              <a:ext uri="{FF2B5EF4-FFF2-40B4-BE49-F238E27FC236}">
                <a16:creationId xmlns:a16="http://schemas.microsoft.com/office/drawing/2014/main" id="{33013924-C698-424A-B081-DC05F11A8B1A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39148" y="861015"/>
            <a:ext cx="73984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PLHappyDance" panose="02000603000000000000" pitchFamily="2" charset="0"/>
                <a:ea typeface="APLHappyDance" panose="02000603000000000000" pitchFamily="2" charset="0"/>
              </a:rPr>
              <a:t>Your resource comes with digital versions for use in Google Slides via Google Classroom. Follow these steps to upload your resource.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5FC7618-2A96-429D-A139-60466A3F32BB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368940" y="1504175"/>
            <a:ext cx="31321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PLHappyDance" panose="02000603000000000000" pitchFamily="2" charset="0"/>
                <a:ea typeface="APLHappyDance" panose="02000603000000000000" pitchFamily="2" charset="0"/>
              </a:rPr>
              <a:t>Click on each link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46B1544-72FE-41BB-9C09-FCF5F8F044EC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099752" y="2730753"/>
            <a:ext cx="358437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dirty="0">
                <a:latin typeface="APLHappyDance" panose="02000603000000000000" pitchFamily="2" charset="0"/>
                <a:ea typeface="APLHappyDance" panose="02000603000000000000" pitchFamily="2" charset="0"/>
              </a:rPr>
              <a:t>You will be prompted to make a copy of the resource. Click on the blue box that says “Make a copy” and the resource will go directly into your Google drive.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F52F7C1D-3DC7-4C02-AA30-E3FF6B333A48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1062467" y="4669931"/>
            <a:ext cx="669747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dirty="0">
                <a:latin typeface="APLHappyDance" panose="02000603000000000000" pitchFamily="2" charset="0"/>
                <a:ea typeface="APLHappyDance" panose="02000603000000000000" pitchFamily="2" charset="0"/>
              </a:rPr>
              <a:t>Go to your Google Drive and locate the copy of the file. You can rename the file at this point or add/delete slides.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9D91C9D7-F00B-4C49-B193-18A1E7243DAB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056325" y="5400751"/>
            <a:ext cx="671607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APLHappyDance" panose="02000603000000000000" pitchFamily="2" charset="0"/>
                <a:ea typeface="APLHappyDance" panose="02000603000000000000" pitchFamily="2" charset="0"/>
              </a:rPr>
              <a:t>Next, go to your Google Classroom and add an assignment. Select the Google Drive Symbol and select the resource you want to assign.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C75A6622-D256-4D8B-A4D2-0C2AA91B9EC1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553926" y="7182395"/>
            <a:ext cx="70374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66"/>
                </a:solidFill>
                <a:latin typeface="APLHappyDance" panose="02000603000000000000" pitchFamily="2" charset="0"/>
                <a:ea typeface="APLHappyDance" panose="02000603000000000000" pitchFamily="2" charset="0"/>
              </a:rPr>
              <a:t>YOU HAVE TO MAKE A COPY FOR EACH STUDENT! </a:t>
            </a:r>
            <a:r>
              <a:rPr lang="en-US" sz="2400" dirty="0">
                <a:solidFill>
                  <a:srgbClr val="FF0066"/>
                </a:solidFill>
                <a:latin typeface="APLHappyDance" panose="02000603000000000000" pitchFamily="2" charset="0"/>
                <a:ea typeface="APLHappyDance" panose="02000603000000000000" pitchFamily="2" charset="0"/>
              </a:rPr>
              <a:t>	 </a:t>
            </a:r>
            <a:r>
              <a:rPr lang="en-US" sz="2100" dirty="0">
                <a:latin typeface="APLHappyDance" panose="02000603000000000000" pitchFamily="2" charset="0"/>
                <a:ea typeface="APLHappyDance" panose="02000603000000000000" pitchFamily="2" charset="0"/>
              </a:rPr>
              <a:t>Otherwise they will all be editing the same file.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EAB1A90C-39FE-483E-B2C3-2109658302ED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309336" y="1384261"/>
            <a:ext cx="6800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rgbClr val="5893F3"/>
                </a:solidFill>
                <a:latin typeface="AGRestingTeacherFaceSolid" panose="02000603000000000000" pitchFamily="2" charset="0"/>
                <a:ea typeface="AGRestingTeacherFaceSolid" panose="02000603000000000000" pitchFamily="2" charset="0"/>
              </a:rPr>
              <a:t>1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63F27DDF-9E43-4B8C-96C6-EB5A407AB0F5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331421" y="2666776"/>
            <a:ext cx="6800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rgbClr val="EA4335"/>
                </a:solidFill>
                <a:latin typeface="AGRestingTeacherFaceSolid" panose="02000603000000000000" pitchFamily="2" charset="0"/>
                <a:ea typeface="AGRestingTeacherFaceSolid" panose="02000603000000000000" pitchFamily="2" charset="0"/>
              </a:rPr>
              <a:t>2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75D5E722-A1DD-4C3C-B091-894C47A93D97}"/>
              </a:ext>
            </a:extLst>
          </p:cNvPr>
          <p:cNvSpPr txBox="1"/>
          <p:nvPr>
            <p:custDataLst>
              <p:tags r:id="rId9"/>
            </p:custDataLst>
          </p:nvPr>
        </p:nvSpPr>
        <p:spPr>
          <a:xfrm>
            <a:off x="318351" y="4598657"/>
            <a:ext cx="6800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rgbClr val="FDBD05"/>
                </a:solidFill>
                <a:latin typeface="AGRestingTeacherFaceSolid" panose="02000603000000000000" pitchFamily="2" charset="0"/>
                <a:ea typeface="AGRestingTeacherFaceSolid" panose="02000603000000000000" pitchFamily="2" charset="0"/>
              </a:rPr>
              <a:t>3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B82B0A53-AE3E-4818-AE5F-99F5C063E7EF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330814" y="5391425"/>
            <a:ext cx="66703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rgbClr val="5893F3"/>
                </a:solidFill>
                <a:latin typeface="AGRestingTeacherFaceSolid" panose="02000603000000000000" pitchFamily="2" charset="0"/>
                <a:ea typeface="AGRestingTeacherFaceSolid" panose="02000603000000000000" pitchFamily="2" charset="0"/>
              </a:rPr>
              <a:t>4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334616A7-D150-4535-A461-52FC6AD48299}"/>
              </a:ext>
            </a:extLst>
          </p:cNvPr>
          <p:cNvSpPr txBox="1"/>
          <p:nvPr>
            <p:custDataLst>
              <p:tags r:id="rId11"/>
            </p:custDataLst>
          </p:nvPr>
        </p:nvSpPr>
        <p:spPr>
          <a:xfrm>
            <a:off x="354713" y="6186888"/>
            <a:ext cx="6800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rgbClr val="34A853"/>
                </a:solidFill>
                <a:latin typeface="AGRestingTeacherFaceSolid" panose="02000603000000000000" pitchFamily="2" charset="0"/>
                <a:ea typeface="AGRestingTeacherFaceSolid" panose="02000603000000000000" pitchFamily="2" charset="0"/>
              </a:rPr>
              <a:t>5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0C49E192-EBD6-4AF7-B53B-8109F766A2E7}"/>
              </a:ext>
            </a:extLst>
          </p:cNvPr>
          <p:cNvSpPr txBox="1"/>
          <p:nvPr>
            <p:custDataLst>
              <p:tags r:id="rId12"/>
            </p:custDataLst>
          </p:nvPr>
        </p:nvSpPr>
        <p:spPr>
          <a:xfrm>
            <a:off x="1541638" y="8741327"/>
            <a:ext cx="68468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u="sng" dirty="0">
                <a:latin typeface="APLHappyDance" panose="02000603000000000000" pitchFamily="2" charset="0"/>
                <a:ea typeface="APLHappyDance" panose="02000603000000000000" pitchFamily="2" charset="0"/>
              </a:rPr>
              <a:t>Helpful links for using Google Classroom:</a:t>
            </a:r>
          </a:p>
        </p:txBody>
      </p:sp>
      <p:sp>
        <p:nvSpPr>
          <p:cNvPr id="55" name="TextBox 54">
            <a:hlinkClick r:id="rId25"/>
            <a:extLst>
              <a:ext uri="{FF2B5EF4-FFF2-40B4-BE49-F238E27FC236}">
                <a16:creationId xmlns:a16="http://schemas.microsoft.com/office/drawing/2014/main" id="{F00B8E08-C52D-40F2-A9A4-800034F15737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1099752" y="9058097"/>
            <a:ext cx="68468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u="sng" dirty="0">
                <a:latin typeface="APLHappyDance" panose="02000603000000000000" pitchFamily="2" charset="0"/>
                <a:ea typeface="APLHappyDance" panose="02000603000000000000" pitchFamily="2" charset="0"/>
                <a:hlinkClick r:id="rId25"/>
              </a:rPr>
              <a:t>Teacher Tips for using Google Classroom (TPT blog)</a:t>
            </a:r>
            <a:endParaRPr lang="en-US" sz="2000" u="sng" dirty="0">
              <a:latin typeface="APLHappyDance" panose="02000603000000000000" pitchFamily="2" charset="0"/>
              <a:ea typeface="APLHappyDance" panose="02000603000000000000" pitchFamily="2" charset="0"/>
            </a:endParaRPr>
          </a:p>
        </p:txBody>
      </p:sp>
      <p:sp>
        <p:nvSpPr>
          <p:cNvPr id="56" name="TextBox 55">
            <a:hlinkClick r:id="rId25"/>
            <a:extLst>
              <a:ext uri="{FF2B5EF4-FFF2-40B4-BE49-F238E27FC236}">
                <a16:creationId xmlns:a16="http://schemas.microsoft.com/office/drawing/2014/main" id="{E4731F05-0E9A-4CD7-8442-35C0D1888F3C}"/>
              </a:ext>
            </a:extLst>
          </p:cNvPr>
          <p:cNvSpPr txBox="1"/>
          <p:nvPr>
            <p:custDataLst>
              <p:tags r:id="rId14"/>
            </p:custDataLst>
          </p:nvPr>
        </p:nvSpPr>
        <p:spPr>
          <a:xfrm>
            <a:off x="1099752" y="9421613"/>
            <a:ext cx="68468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u="sng" dirty="0">
                <a:latin typeface="APLHappyDance" panose="02000603000000000000" pitchFamily="2" charset="0"/>
                <a:ea typeface="APLHappyDance" panose="02000603000000000000" pitchFamily="2" charset="0"/>
                <a:hlinkClick r:id="rId26"/>
              </a:rPr>
              <a:t>Getting Started with Google Classroom (</a:t>
            </a:r>
            <a:r>
              <a:rPr lang="en-US" sz="2000" u="sng" dirty="0" err="1">
                <a:latin typeface="APLHappyDance" panose="02000603000000000000" pitchFamily="2" charset="0"/>
                <a:ea typeface="APLHappyDance" panose="02000603000000000000" pitchFamily="2" charset="0"/>
                <a:hlinkClick r:id="rId26"/>
              </a:rPr>
              <a:t>youtube</a:t>
            </a:r>
            <a:r>
              <a:rPr lang="en-US" sz="2000" u="sng" dirty="0">
                <a:latin typeface="APLHappyDance" panose="02000603000000000000" pitchFamily="2" charset="0"/>
                <a:ea typeface="APLHappyDance" panose="02000603000000000000" pitchFamily="2" charset="0"/>
                <a:hlinkClick r:id="rId26"/>
              </a:rPr>
              <a:t> video)</a:t>
            </a:r>
            <a:endParaRPr lang="en-US" sz="2000" u="sng" dirty="0">
              <a:latin typeface="APLHappyDance" panose="02000603000000000000" pitchFamily="2" charset="0"/>
              <a:ea typeface="APLHappyDance" panose="02000603000000000000" pitchFamily="2" charset="0"/>
            </a:endParaRPr>
          </a:p>
        </p:txBody>
      </p:sp>
      <p:sp>
        <p:nvSpPr>
          <p:cNvPr id="36" name="TextBox 35">
            <a:hlinkClick r:id="rId27"/>
            <a:extLst>
              <a:ext uri="{FF2B5EF4-FFF2-40B4-BE49-F238E27FC236}">
                <a16:creationId xmlns:a16="http://schemas.microsoft.com/office/drawing/2014/main" id="{2775A69B-4EF4-48BB-97AE-F79EC6DA9B80}"/>
              </a:ext>
            </a:extLst>
          </p:cNvPr>
          <p:cNvSpPr txBox="1"/>
          <p:nvPr>
            <p:custDataLst>
              <p:tags r:id="rId15"/>
            </p:custDataLst>
          </p:nvPr>
        </p:nvSpPr>
        <p:spPr>
          <a:xfrm>
            <a:off x="2828470" y="2311848"/>
            <a:ext cx="27604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u="sng" dirty="0">
                <a:solidFill>
                  <a:srgbClr val="5893F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Growing through Grief</a:t>
            </a:r>
          </a:p>
        </p:txBody>
      </p:sp>
      <p:sp>
        <p:nvSpPr>
          <p:cNvPr id="38" name="TextBox 37">
            <a:hlinkClick r:id="rId28"/>
            <a:extLst>
              <a:ext uri="{FF2B5EF4-FFF2-40B4-BE49-F238E27FC236}">
                <a16:creationId xmlns:a16="http://schemas.microsoft.com/office/drawing/2014/main" id="{69AA7A6A-2E94-4C9C-AC67-66C4DC961C92}"/>
              </a:ext>
            </a:extLst>
          </p:cNvPr>
          <p:cNvSpPr txBox="1"/>
          <p:nvPr>
            <p:custDataLst>
              <p:tags r:id="rId16"/>
            </p:custDataLst>
          </p:nvPr>
        </p:nvSpPr>
        <p:spPr>
          <a:xfrm>
            <a:off x="209565" y="2306143"/>
            <a:ext cx="25336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u="sng" dirty="0">
                <a:solidFill>
                  <a:srgbClr val="5893F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Sailing through Grief</a:t>
            </a:r>
          </a:p>
        </p:txBody>
      </p:sp>
      <p:sp>
        <p:nvSpPr>
          <p:cNvPr id="41" name="TextBox 40">
            <a:hlinkClick r:id="rId29"/>
            <a:extLst>
              <a:ext uri="{FF2B5EF4-FFF2-40B4-BE49-F238E27FC236}">
                <a16:creationId xmlns:a16="http://schemas.microsoft.com/office/drawing/2014/main" id="{2A4D72C6-A00E-4E22-B05A-1D888C4D555E}"/>
              </a:ext>
            </a:extLst>
          </p:cNvPr>
          <p:cNvSpPr txBox="1"/>
          <p:nvPr>
            <p:custDataLst>
              <p:tags r:id="rId17"/>
            </p:custDataLst>
          </p:nvPr>
        </p:nvSpPr>
        <p:spPr>
          <a:xfrm>
            <a:off x="3632533" y="1580527"/>
            <a:ext cx="36826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u="sng" dirty="0">
                <a:solidFill>
                  <a:srgbClr val="5893F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My Coloring Memory Book</a:t>
            </a:r>
          </a:p>
        </p:txBody>
      </p:sp>
      <p:sp>
        <p:nvSpPr>
          <p:cNvPr id="44" name="TextBox 43">
            <a:hlinkClick r:id="rId30"/>
            <a:extLst>
              <a:ext uri="{FF2B5EF4-FFF2-40B4-BE49-F238E27FC236}">
                <a16:creationId xmlns:a16="http://schemas.microsoft.com/office/drawing/2014/main" id="{DA66FA81-82D0-4419-A359-5DD2BF797E74}"/>
              </a:ext>
            </a:extLst>
          </p:cNvPr>
          <p:cNvSpPr txBox="1"/>
          <p:nvPr>
            <p:custDataLst>
              <p:tags r:id="rId18"/>
            </p:custDataLst>
          </p:nvPr>
        </p:nvSpPr>
        <p:spPr>
          <a:xfrm>
            <a:off x="5970436" y="1947489"/>
            <a:ext cx="19809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u="sng" dirty="0">
                <a:solidFill>
                  <a:srgbClr val="5893F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Coping Shelf</a:t>
            </a:r>
          </a:p>
        </p:txBody>
      </p:sp>
      <p:sp>
        <p:nvSpPr>
          <p:cNvPr id="46" name="TextBox 45">
            <a:hlinkClick r:id="rId31"/>
            <a:extLst>
              <a:ext uri="{FF2B5EF4-FFF2-40B4-BE49-F238E27FC236}">
                <a16:creationId xmlns:a16="http://schemas.microsoft.com/office/drawing/2014/main" id="{10609155-E953-4AA7-A692-375435A9C4BE}"/>
              </a:ext>
            </a:extLst>
          </p:cNvPr>
          <p:cNvSpPr txBox="1"/>
          <p:nvPr>
            <p:custDataLst>
              <p:tags r:id="rId19"/>
            </p:custDataLst>
          </p:nvPr>
        </p:nvSpPr>
        <p:spPr>
          <a:xfrm>
            <a:off x="2084819" y="1946182"/>
            <a:ext cx="14641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u="sng" dirty="0">
                <a:solidFill>
                  <a:srgbClr val="5893F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Grief Storm</a:t>
            </a:r>
          </a:p>
        </p:txBody>
      </p:sp>
      <p:sp>
        <p:nvSpPr>
          <p:cNvPr id="63" name="TextBox 62">
            <a:hlinkClick r:id="rId32"/>
            <a:extLst>
              <a:ext uri="{FF2B5EF4-FFF2-40B4-BE49-F238E27FC236}">
                <a16:creationId xmlns:a16="http://schemas.microsoft.com/office/drawing/2014/main" id="{F3D42AAF-9D18-4782-8B6B-070170F3E948}"/>
              </a:ext>
            </a:extLst>
          </p:cNvPr>
          <p:cNvSpPr txBox="1"/>
          <p:nvPr>
            <p:custDataLst>
              <p:tags r:id="rId20"/>
            </p:custDataLst>
          </p:nvPr>
        </p:nvSpPr>
        <p:spPr>
          <a:xfrm>
            <a:off x="309336" y="1926523"/>
            <a:ext cx="16363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u="sng" dirty="0">
                <a:solidFill>
                  <a:srgbClr val="5893F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Tree of Grief</a:t>
            </a:r>
          </a:p>
        </p:txBody>
      </p:sp>
      <p:sp>
        <p:nvSpPr>
          <p:cNvPr id="64" name="TextBox 63">
            <a:hlinkClick r:id="rId33"/>
            <a:extLst>
              <a:ext uri="{FF2B5EF4-FFF2-40B4-BE49-F238E27FC236}">
                <a16:creationId xmlns:a16="http://schemas.microsoft.com/office/drawing/2014/main" id="{69571515-CA2B-4FB9-ABFB-97B6EB92125B}"/>
              </a:ext>
            </a:extLst>
          </p:cNvPr>
          <p:cNvSpPr txBox="1"/>
          <p:nvPr>
            <p:custDataLst>
              <p:tags r:id="rId21"/>
            </p:custDataLst>
          </p:nvPr>
        </p:nvSpPr>
        <p:spPr>
          <a:xfrm>
            <a:off x="3812361" y="1953362"/>
            <a:ext cx="21373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u="sng" dirty="0">
                <a:solidFill>
                  <a:srgbClr val="5893F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Seasons of Grief</a:t>
            </a:r>
          </a:p>
        </p:txBody>
      </p:sp>
      <p:sp>
        <p:nvSpPr>
          <p:cNvPr id="34" name="TextBox 33">
            <a:hlinkClick r:id="rId34"/>
            <a:extLst>
              <a:ext uri="{FF2B5EF4-FFF2-40B4-BE49-F238E27FC236}">
                <a16:creationId xmlns:a16="http://schemas.microsoft.com/office/drawing/2014/main" id="{F733B84C-1138-4915-A580-E73CF6538365}"/>
              </a:ext>
            </a:extLst>
          </p:cNvPr>
          <p:cNvSpPr txBox="1"/>
          <p:nvPr>
            <p:custDataLst>
              <p:tags r:id="rId22"/>
            </p:custDataLst>
          </p:nvPr>
        </p:nvSpPr>
        <p:spPr>
          <a:xfrm>
            <a:off x="5868769" y="2311229"/>
            <a:ext cx="16688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u="sng" dirty="0">
                <a:solidFill>
                  <a:srgbClr val="5893F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Grief Town</a:t>
            </a:r>
          </a:p>
        </p:txBody>
      </p:sp>
    </p:spTree>
    <p:extLst>
      <p:ext uri="{BB962C8B-B14F-4D97-AF65-F5344CB8AC3E}">
        <p14:creationId xmlns:p14="http://schemas.microsoft.com/office/powerpoint/2010/main" val="39931263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30111</TotalTime>
  <Words>525</Words>
  <Application>Microsoft Office PowerPoint</Application>
  <PresentationFormat>Custom</PresentationFormat>
  <Paragraphs>163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3" baseType="lpstr">
      <vt:lpstr>AGRestingTeacherFaceSolid</vt:lpstr>
      <vt:lpstr>APLHappyDance</vt:lpstr>
      <vt:lpstr>APLKinderPeeps</vt:lpstr>
      <vt:lpstr>Arial</vt:lpstr>
      <vt:lpstr>Calibri</vt:lpstr>
      <vt:lpstr>Calibri Light</vt:lpstr>
      <vt:lpstr>MJLittleBitAlexis</vt:lpstr>
      <vt:lpstr>Segoe UI</vt:lpstr>
      <vt:lpstr>Segoe UI Semibold</vt:lpstr>
      <vt:lpstr>Segoe UI Semilight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Ashley</dc:creator>
  <cp:lastModifiedBy>Ashley Szima</cp:lastModifiedBy>
  <cp:revision>476</cp:revision>
  <cp:lastPrinted>2020-01-26T01:35:11Z</cp:lastPrinted>
  <dcterms:created xsi:type="dcterms:W3CDTF">2016-07-08T16:04:01Z</dcterms:created>
  <dcterms:modified xsi:type="dcterms:W3CDTF">2024-01-23T16:07:18Z</dcterms:modified>
</cp:coreProperties>
</file>